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ss3EXxkXeVMVPGirsv/MA==" hashData="DadX+6D4OUgxh/hhJHcnBIWFRtfzQCpmgPOL8opi6TjhR3oDQL0c0RB5yRSj11uXONTsGL4SfPJ6tyA5qvVA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N°12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80" t="2128" r="1414" b="2134"/>
          <a:stretch/>
        </p:blipFill>
        <p:spPr>
          <a:xfrm>
            <a:off x="1470990" y="1065412"/>
            <a:ext cx="9329531" cy="4733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29" t="3581" r="3828" b="10493"/>
          <a:stretch/>
        </p:blipFill>
        <p:spPr>
          <a:xfrm>
            <a:off x="1510748" y="1085879"/>
            <a:ext cx="9276522" cy="4699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6" y="1062724"/>
            <a:ext cx="9342781" cy="476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22" b="16079"/>
          <a:stretch/>
        </p:blipFill>
        <p:spPr>
          <a:xfrm>
            <a:off x="1470991" y="1072417"/>
            <a:ext cx="9356035" cy="4744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54" r="-411" b="6801"/>
          <a:stretch/>
        </p:blipFill>
        <p:spPr>
          <a:xfrm>
            <a:off x="1470992" y="1055605"/>
            <a:ext cx="9382538" cy="4756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761" r="138" b="6866"/>
          <a:stretch/>
        </p:blipFill>
        <p:spPr>
          <a:xfrm>
            <a:off x="1484244" y="1066344"/>
            <a:ext cx="9344178" cy="4738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2021-03-21T18:51:14Z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