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2ERQ+CulY0N+/TuqzjATQ==" hashData="SdHNK7JVopbpcrGxYVoY+XLuXx9dROKBeIyiN+LlkPnA08nxVV5wepxPwwSCycgq5e631fZ9rUbuTZi5W9ot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N°11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36" r="-290" b="20193"/>
          <a:stretch/>
        </p:blipFill>
        <p:spPr>
          <a:xfrm>
            <a:off x="1431235" y="1033670"/>
            <a:ext cx="9435548" cy="4797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9467" r="-72" b="27005"/>
          <a:stretch/>
        </p:blipFill>
        <p:spPr>
          <a:xfrm>
            <a:off x="1497496" y="1068749"/>
            <a:ext cx="9329530" cy="47489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886" r="109" b="38674"/>
          <a:stretch/>
        </p:blipFill>
        <p:spPr>
          <a:xfrm>
            <a:off x="1510748" y="1060175"/>
            <a:ext cx="9276522" cy="4754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69" t="579" b="1"/>
          <a:stretch/>
        </p:blipFill>
        <p:spPr>
          <a:xfrm>
            <a:off x="1497496" y="1073426"/>
            <a:ext cx="9356035" cy="47155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4734"/>
          <a:stretch/>
        </p:blipFill>
        <p:spPr>
          <a:xfrm>
            <a:off x="1470991" y="1024638"/>
            <a:ext cx="9369287" cy="47798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6" b="14057"/>
          <a:stretch/>
        </p:blipFill>
        <p:spPr>
          <a:xfrm>
            <a:off x="1484243" y="1070113"/>
            <a:ext cx="9342783" cy="4746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2021-03-02T10:08:11Z</dcterms:created>
  <dcterms:modified xsi:type="dcterms:W3CDTF">2021-03-21T18:40:08Z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