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WBUMiig9vHFS9pajUQ0Q==" hashData="/5RZ1olIGOn/QiRoPv/Tg+ethYVfJMMWEjRDBWwquRipFsoxFkXWMh8x/Ujt6ZB3neVv16VVzwmDSfdzih1k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N°10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4" b="10125"/>
          <a:stretch/>
        </p:blipFill>
        <p:spPr>
          <a:xfrm>
            <a:off x="1484243" y="1053060"/>
            <a:ext cx="9342783" cy="47492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31" r="-245"/>
          <a:stretch/>
        </p:blipFill>
        <p:spPr>
          <a:xfrm>
            <a:off x="1457740" y="1047340"/>
            <a:ext cx="9382538" cy="4770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92" r="-783" b="7316"/>
          <a:stretch/>
        </p:blipFill>
        <p:spPr>
          <a:xfrm>
            <a:off x="1484244" y="1061832"/>
            <a:ext cx="9387526" cy="4744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1007828"/>
            <a:ext cx="9435548" cy="4838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76" t="3198" r="4943" b="3159"/>
          <a:stretch/>
        </p:blipFill>
        <p:spPr>
          <a:xfrm>
            <a:off x="1497496" y="1047530"/>
            <a:ext cx="9316278" cy="4759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5" y="1031019"/>
            <a:ext cx="9329531" cy="47959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2021-03-21T18:29:57Z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