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8" r:id="rId10"/>
    <p:sldId id="265" r:id="rId11"/>
    <p:sldId id="266" r:id="rId12"/>
    <p:sldId id="269" r:id="rId13"/>
    <p:sldId id="264" r:id="rId14"/>
    <p:sldId id="26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5bvBcPD/DjdCSSc2CvQ+w==" hashData="y1zA7NdO2JljW/KIIW7t9gcN9w21AiLYB74rRMXUwMD+RYO6tpat8flzPQEdsI2qdrC3dkgPqpqHgSFUki2Nk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35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B055BB-F794-4CA6-8357-73F2378D2516}" type="datetimeFigureOut">
              <a:rPr lang="fr-FR" smtClean="0"/>
              <a:t>02/03/2021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F2FD77-1277-4C9C-BF74-566AD9BB9C9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04978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79830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93022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14530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81509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47742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54383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40076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13909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4545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92823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04030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968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1803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0764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33504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2ABFC-F374-401A-A93C-AFAB7A1363E9}" type="datetime1">
              <a:rPr lang="fr-FR" smtClean="0"/>
              <a:t>02/03/2021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3056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B581E-82DB-4E71-82F2-E4535C0569A3}" type="datetime1">
              <a:rPr lang="fr-FR" smtClean="0"/>
              <a:t>02/03/2021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587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4ACF5-11A5-4F91-911B-4210584737F0}" type="datetime1">
              <a:rPr lang="fr-FR" smtClean="0"/>
              <a:t>02/03/2021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2626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F6DE6-0B5F-4BFB-BE6C-79B0445C64FE}" type="datetime1">
              <a:rPr lang="fr-FR" smtClean="0"/>
              <a:t>02/03/2021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2623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7F434-022B-465E-B24B-70B563CE62D4}" type="datetime1">
              <a:rPr lang="fr-FR" smtClean="0"/>
              <a:t>02/03/2021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0235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F3A90-E99A-4B6F-925F-67570162F421}" type="datetime1">
              <a:rPr lang="fr-FR" smtClean="0"/>
              <a:t>02/03/2021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6050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79DD4-1EA1-4978-8BD1-46AFAAE0F6B7}" type="datetime1">
              <a:rPr lang="fr-FR" smtClean="0"/>
              <a:t>02/03/2021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5929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02601-A971-4644-B7C7-E0E042B35379}" type="datetime1">
              <a:rPr lang="fr-FR" smtClean="0"/>
              <a:t>02/03/2021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6610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D8F32-E066-43DE-A124-0ECA72BE197D}" type="datetime1">
              <a:rPr lang="fr-FR" smtClean="0"/>
              <a:t>02/03/2021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5419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E13D6-9099-42F7-B67B-F0F4077B2AD9}" type="datetime1">
              <a:rPr lang="fr-FR" smtClean="0"/>
              <a:t>02/03/2021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687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31684-5CCA-4A2D-8B90-AD6B8BF66F95}" type="datetime1">
              <a:rPr lang="fr-FR" smtClean="0"/>
              <a:t>02/03/2021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188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00B050"/>
            </a:gs>
            <a:gs pos="74000">
              <a:schemeClr val="bg1"/>
            </a:gs>
            <a:gs pos="86000">
              <a:srgbClr val="C00000"/>
            </a:gs>
            <a:gs pos="95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8D9E27-E69D-496E-A0FB-C541DA8F63A5}" type="datetime1">
              <a:rPr lang="fr-FR" smtClean="0"/>
              <a:t>02/03/2021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902247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8763" y="1065609"/>
            <a:ext cx="9294018" cy="4726782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1761319" y="2967335"/>
            <a:ext cx="866936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Les Bretonnes</a:t>
            </a:r>
          </a:p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N°1</a:t>
            </a:r>
            <a:endParaRPr lang="fr-FR" sz="54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8057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  <p:sndAc>
          <p:stSnd loop="1">
            <p:snd r:embed="rId3" name="Mshini Wam - Douche Bag Club.wav"/>
          </p:stSnd>
        </p:sndAc>
      </p:transition>
    </mc:Choice>
    <mc:Fallback>
      <p:transition spd="slow" advTm="13000">
        <p:wedge/>
        <p:sndAc>
          <p:stSnd loop="1">
            <p:snd r:embed="rId3" name="Mshini Wam - Douche Bag Clu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25" y="1128712"/>
            <a:ext cx="9144000" cy="4614863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1347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666" r="7843" b="2293"/>
          <a:stretch/>
        </p:blipFill>
        <p:spPr>
          <a:xfrm>
            <a:off x="1514475" y="1070921"/>
            <a:ext cx="9272587" cy="4753286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261344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905" t="4428" r="1735" b="6967"/>
          <a:stretch/>
        </p:blipFill>
        <p:spPr>
          <a:xfrm>
            <a:off x="1500189" y="1065403"/>
            <a:ext cx="9286874" cy="4755521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51827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542" r="58" b="10417"/>
          <a:stretch/>
        </p:blipFill>
        <p:spPr>
          <a:xfrm>
            <a:off x="1514475" y="1078387"/>
            <a:ext cx="9301163" cy="4720134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07950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89" y="1111358"/>
            <a:ext cx="9301162" cy="467508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98747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8763" y="1086705"/>
            <a:ext cx="9272587" cy="4728308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681159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17" r="629" b="11285"/>
          <a:stretch/>
        </p:blipFill>
        <p:spPr>
          <a:xfrm>
            <a:off x="1528763" y="1114425"/>
            <a:ext cx="9258300" cy="469152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6395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01" b="22044"/>
          <a:stretch/>
        </p:blipFill>
        <p:spPr>
          <a:xfrm>
            <a:off x="1500188" y="1052512"/>
            <a:ext cx="9277948" cy="4714315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3987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293" t="3846" r="-195" b="7555"/>
          <a:stretch/>
        </p:blipFill>
        <p:spPr>
          <a:xfrm>
            <a:off x="1456633" y="1051254"/>
            <a:ext cx="9386888" cy="4755491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75537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919" r="516" b="36833"/>
          <a:stretch/>
        </p:blipFill>
        <p:spPr>
          <a:xfrm>
            <a:off x="1493781" y="1057275"/>
            <a:ext cx="9293283" cy="4729163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8415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199" t="7862" r="3212" b="10539"/>
          <a:stretch/>
        </p:blipFill>
        <p:spPr>
          <a:xfrm>
            <a:off x="1535214" y="1114425"/>
            <a:ext cx="9229725" cy="462915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33447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4475" y="1075505"/>
            <a:ext cx="9272588" cy="4719676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125221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830" r="501" b="5251"/>
          <a:stretch/>
        </p:blipFill>
        <p:spPr>
          <a:xfrm>
            <a:off x="1485900" y="1095156"/>
            <a:ext cx="9252939" cy="4682096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14844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8763" y="1065609"/>
            <a:ext cx="9294018" cy="4726782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1761318" y="2551837"/>
            <a:ext cx="866936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C’était</a:t>
            </a:r>
          </a:p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Les Bretonnes</a:t>
            </a:r>
          </a:p>
        </p:txBody>
      </p:sp>
    </p:spTree>
    <p:extLst>
      <p:ext uri="{BB962C8B-B14F-4D97-AF65-F5344CB8AC3E}">
        <p14:creationId xmlns:p14="http://schemas.microsoft.com/office/powerpoint/2010/main" val="3429198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</TotalTime>
  <Words>97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</cp:revision>
  <dcterms:created xsi:type="dcterms:W3CDTF">2021-03-02T10:08:11Z</dcterms:created>
  <dcterms:modified xsi:type="dcterms:W3CDTF">2021-03-02T10:45:49Z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