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A3Lxb0ZCMgVhNk4lBfP1g==" hashData="Ns46PU0Uu0PL9MFbT+eA63nzF5RBCbG9wFyDKsrQvQYWqd681uXmKkgoLkKAc0j+BEX9cG0jJnEXGGrytX3Qk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N°9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042" r="-903" b="23958"/>
          <a:stretch/>
        </p:blipFill>
        <p:spPr>
          <a:xfrm>
            <a:off x="1219930" y="734644"/>
            <a:ext cx="9752140" cy="5315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333" r="-486" b="18333"/>
          <a:stretch/>
        </p:blipFill>
        <p:spPr>
          <a:xfrm>
            <a:off x="957264" y="737797"/>
            <a:ext cx="10162394" cy="5295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2500" r="246" b="31459"/>
          <a:stretch/>
        </p:blipFill>
        <p:spPr>
          <a:xfrm>
            <a:off x="1970712" y="733497"/>
            <a:ext cx="8250576" cy="5299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00" r="-394" b="29584"/>
          <a:stretch/>
        </p:blipFill>
        <p:spPr>
          <a:xfrm>
            <a:off x="1800225" y="728663"/>
            <a:ext cx="8802183" cy="5312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109" r="-255" b="22789"/>
          <a:stretch/>
        </p:blipFill>
        <p:spPr>
          <a:xfrm>
            <a:off x="1257003" y="732886"/>
            <a:ext cx="9677993" cy="5319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0833" r="-124" b="31458"/>
          <a:stretch/>
        </p:blipFill>
        <p:spPr>
          <a:xfrm>
            <a:off x="2153361" y="752719"/>
            <a:ext cx="7885277" cy="527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2021-01-27T19:07:25Z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