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1O+N7bhOSCggIUHdYOl9w==" hashData="TGoLH9fsVTU5mu06KFxxcPvJBs6t6G5Sbp38E/jVxjsYHHRTXmLf5IH4aVJ3HR+2KkXq3XESnXmju5fCztqIQQ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N°8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7" y="731997"/>
            <a:ext cx="7572375" cy="5300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723" t="69395" r="36728" b="20907"/>
          <a:stretch/>
        </p:blipFill>
        <p:spPr>
          <a:xfrm>
            <a:off x="5053012" y="4171949"/>
            <a:ext cx="2085975" cy="51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721995"/>
            <a:ext cx="7581900" cy="53073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775" t="84171" r="28631" b="10448"/>
          <a:stretch/>
        </p:blipFill>
        <p:spPr>
          <a:xfrm>
            <a:off x="4757738" y="5114925"/>
            <a:ext cx="3000375" cy="62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7" b="9163"/>
          <a:stretch/>
        </p:blipFill>
        <p:spPr>
          <a:xfrm>
            <a:off x="1924552" y="734536"/>
            <a:ext cx="8342896" cy="531590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9607" t="63960" r="38807" b="33892"/>
          <a:stretch/>
        </p:blipFill>
        <p:spPr>
          <a:xfrm>
            <a:off x="5229225" y="4171950"/>
            <a:ext cx="1857375" cy="41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70" b="10101"/>
          <a:stretch/>
        </p:blipFill>
        <p:spPr>
          <a:xfrm>
            <a:off x="1874107" y="733822"/>
            <a:ext cx="8443785" cy="5317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042" r="543" b="30416"/>
          <a:stretch/>
        </p:blipFill>
        <p:spPr>
          <a:xfrm>
            <a:off x="1349923" y="700088"/>
            <a:ext cx="9172222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208" r="-1529" b="19375"/>
          <a:stretch/>
        </p:blipFill>
        <p:spPr>
          <a:xfrm>
            <a:off x="928688" y="727459"/>
            <a:ext cx="10364153" cy="5313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2021-01-27T18:59:58Z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