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71" r:id="rId6"/>
    <p:sldId id="259" r:id="rId7"/>
    <p:sldId id="262" r:id="rId8"/>
    <p:sldId id="260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2" r:id="rId17"/>
    <p:sldId id="270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JHi80MdbDZvi0sICzzVRw==" hashData="D+f7NIIpeKGZtpow4KecfEA2rk/Z1qscVn1kfaEnF+kMaTEwGvW3U0wVYX0NydPTMb21JAnj0UkW2jtjDL6IhA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4708AD-C8B4-45EC-A917-C15A92028D1C}" type="datetimeFigureOut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EEAF0F-D169-4710-96A9-40DBC80D0ED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264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509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9398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0626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5286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740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77556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11758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73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1616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4156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8464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246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972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261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1322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3691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EEAF0F-D169-4710-96A9-40DBC80D0EDC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94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FFB-4618-4328-9713-A63A8F92A5DE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17F4-6BEB-421F-9704-29F6A0974AAF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374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608DD-7258-4951-B37A-2A263E13F717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2266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63597E-50CB-4934-8A9A-5FD7BE4BCB8F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91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0C8B3-238E-4B52-A5FB-B626ED8105F1}" type="datetime1">
              <a:rPr lang="fr-FR" smtClean="0"/>
              <a:t>27/01/2021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1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E63B8-1004-4150-9E6E-A45028A343E1}" type="datetime1">
              <a:rPr lang="fr-FR" smtClean="0"/>
              <a:t>27/01/2021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BCF3F-25D4-4D5D-A0B0-9699911DF975}" type="datetime1">
              <a:rPr lang="fr-FR" smtClean="0"/>
              <a:t>27/01/2021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8445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D1CED-07AB-47F2-B3B6-65511108C87E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02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93A5E-6684-453D-AA98-B0EE14F41563}" type="datetime1">
              <a:rPr lang="fr-FR" smtClean="0"/>
              <a:t>27/01/2021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17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26040-29F3-411F-9D35-6B8D6E0900A1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746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0ED2A-68B7-4B94-B905-1AADD93F564C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0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2000">
              <a:srgbClr val="FFC000"/>
            </a:gs>
            <a:gs pos="92000">
              <a:srgbClr val="C00000"/>
            </a:gs>
            <a:gs pos="100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A9E4B8-8ED2-437C-A2D7-F74DDAAB89EA}" type="datetime1">
              <a:rPr lang="fr-FR" smtClean="0"/>
              <a:t>27/01/2021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49DFF-0374-41D7-9E91-E58813BC2C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893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pour l'homme d'être seul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N°7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78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_Plaisir_d Amour.wav"/>
          </p:stSnd>
        </p:sndAc>
      </p:transition>
    </mc:Choice>
    <mc:Fallback>
      <p:transition spd="slow" advTm="13000">
        <p:wedge/>
        <p:sndAc>
          <p:stSnd loop="1">
            <p:snd r:embed="rId3" name="_Plaisir_d 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21067" y="760998"/>
            <a:ext cx="1034986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Je me rends compte de plus en plus que ce sont les femmes à changer le monde, que l’homme considéré le sexe fort est en fait le plus faible…</a:t>
            </a:r>
          </a:p>
          <a:p>
            <a:r>
              <a:rPr lang="fr-FR" sz="4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Si nous aidions nos jeunes à retrouver la propre identité, la raison pour laquelle elles sont au monde et ce qu’elles doivent faire de leur vie, surement le monde irait mieux, changerait en mieux. </a:t>
            </a:r>
            <a:endParaRPr lang="fr-FR" sz="4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7981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9" y="715268"/>
            <a:ext cx="10174286" cy="5329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8268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7" r="233" b="27500"/>
          <a:stretch/>
        </p:blipFill>
        <p:spPr>
          <a:xfrm>
            <a:off x="965588" y="746309"/>
            <a:ext cx="10108424" cy="5273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453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97" b="13333"/>
          <a:stretch/>
        </p:blipFill>
        <p:spPr>
          <a:xfrm>
            <a:off x="2118360" y="732913"/>
            <a:ext cx="7893895" cy="5300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133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85" t="957" r="10360" b="5758"/>
          <a:stretch/>
        </p:blipFill>
        <p:spPr>
          <a:xfrm>
            <a:off x="933449" y="732948"/>
            <a:ext cx="10172701" cy="5300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97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4583" r="-69" b="3749"/>
          <a:stretch/>
        </p:blipFill>
        <p:spPr>
          <a:xfrm>
            <a:off x="1971675" y="728663"/>
            <a:ext cx="8172450" cy="5309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33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969" b="13750"/>
          <a:stretch/>
        </p:blipFill>
        <p:spPr>
          <a:xfrm>
            <a:off x="971550" y="732871"/>
            <a:ext cx="10101263" cy="53250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85971" t="23186" r="2573" b="58044"/>
          <a:stretch/>
        </p:blipFill>
        <p:spPr>
          <a:xfrm>
            <a:off x="9672638" y="942974"/>
            <a:ext cx="1157287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739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33" b="6017"/>
          <a:stretch/>
        </p:blipFill>
        <p:spPr>
          <a:xfrm>
            <a:off x="1641692" y="730474"/>
            <a:ext cx="8908616" cy="53240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4344" t="81139" r="35519" b="11613"/>
          <a:stretch/>
        </p:blipFill>
        <p:spPr>
          <a:xfrm>
            <a:off x="4752974" y="5243514"/>
            <a:ext cx="3083983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184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49" y="742950"/>
            <a:ext cx="7119639" cy="5311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8090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218" b="5373"/>
          <a:stretch/>
        </p:blipFill>
        <p:spPr>
          <a:xfrm>
            <a:off x="1759744" y="736305"/>
            <a:ext cx="8672512" cy="5312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51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8" y="732284"/>
            <a:ext cx="7100887" cy="5332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327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766" r="2178"/>
          <a:stretch/>
        </p:blipFill>
        <p:spPr>
          <a:xfrm>
            <a:off x="1428749" y="685800"/>
            <a:ext cx="9286876" cy="53601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4469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43" b="12083"/>
          <a:stretch/>
        </p:blipFill>
        <p:spPr>
          <a:xfrm>
            <a:off x="2075838" y="748931"/>
            <a:ext cx="8040323" cy="5287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317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77" b="14052"/>
          <a:stretch/>
        </p:blipFill>
        <p:spPr>
          <a:xfrm>
            <a:off x="1668609" y="729615"/>
            <a:ext cx="8854781" cy="5307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0838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39" y="717882"/>
            <a:ext cx="8658224" cy="53011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6083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518160"/>
            <a:ext cx="10546080" cy="5730240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chemeClr val="tx1"/>
                </a:gs>
                <a:gs pos="91000">
                  <a:srgbClr val="FF0000"/>
                </a:gs>
                <a:gs pos="100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77952"/>
            <a:ext cx="2743200" cy="365125"/>
          </a:xfrm>
        </p:spPr>
        <p:txBody>
          <a:bodyPr/>
          <a:lstStyle/>
          <a:p>
            <a:fld id="{637080BB-04E5-4362-B2E3-570CC78DF671}" type="datetime1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27/01/2021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7" r="-274" b="17916"/>
          <a:stretch/>
        </p:blipFill>
        <p:spPr>
          <a:xfrm>
            <a:off x="942975" y="714374"/>
            <a:ext cx="10169985" cy="532052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02040" y="6477951"/>
            <a:ext cx="2743200" cy="365125"/>
          </a:xfrm>
        </p:spPr>
        <p:txBody>
          <a:bodyPr/>
          <a:lstStyle/>
          <a:p>
            <a:fld id="{E6B49DFF-0374-41D7-9E91-E58813BC2C56}" type="slidenum">
              <a:rPr lang="fr-FR" sz="20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17</a:t>
            </a:fld>
            <a:endParaRPr lang="fr-FR" sz="20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16380" y="1962835"/>
            <a:ext cx="900684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3600" dirty="0" smtClean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Femme qui es-tu ? il n'est pas bon        pour l'homme d'être seul 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642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196</Words>
  <Application>Microsoft Office PowerPoint</Application>
  <PresentationFormat>Grand écran</PresentationFormat>
  <Paragraphs>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2021-01-27T16:51:00Z</dcterms:created>
  <dcterms:modified xsi:type="dcterms:W3CDTF">2021-01-27T18:49:16Z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