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56" r:id="rId2"/>
    <p:sldId id="257" r:id="rId3"/>
    <p:sldId id="258" r:id="rId4"/>
    <p:sldId id="261" r:id="rId5"/>
    <p:sldId id="271" r:id="rId6"/>
    <p:sldId id="259" r:id="rId7"/>
    <p:sldId id="262" r:id="rId8"/>
    <p:sldId id="260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2" r:id="rId17"/>
    <p:sldId id="270" r:id="rId18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zbGyhiYFtMVQurAvAyxsA==" hashData="oncp7CHvwOcGBVLiSVgaREc2VR+zlKDY+nP3ugfKP35VYw9d1uiZKb//nz1++9V47u0tp40F4eofQ5S2mNq7/w=="/>
  <p:extLst>
    <p:ext uri="{EFAFB233-063F-42B5-8137-9DF3F51BA10A}">
      <p15:sldGuideLst xmlns:p15="http://schemas.microsoft.com/office/powerpoint/2012/main">
        <p15:guide id="1" orient="horz" pos="2137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007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294" y="54"/>
      </p:cViewPr>
      <p:guideLst>
        <p:guide orient="horz" pos="2137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B4708AD-C8B4-45EC-A917-C15A92028D1C}" type="datetimeFigureOut">
              <a:rPr lang="fr-FR" smtClean="0"/>
              <a:t>27/01/2021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9EEAF0F-D169-4710-96A9-40DBC80D0ED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742645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EEAF0F-D169-4710-96A9-40DBC80D0EDC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3550907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EEAF0F-D169-4710-96A9-40DBC80D0EDC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093982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EEAF0F-D169-4710-96A9-40DBC80D0EDC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706269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EEAF0F-D169-4710-96A9-40DBC80D0EDC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528620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EEAF0F-D169-4710-96A9-40DBC80D0EDC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9674080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EEAF0F-D169-4710-96A9-40DBC80D0EDC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8775563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EEAF0F-D169-4710-96A9-40DBC80D0EDC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117581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EEAF0F-D169-4710-96A9-40DBC80D0EDC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573881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EEAF0F-D169-4710-96A9-40DBC80D0EDC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316160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EEAF0F-D169-4710-96A9-40DBC80D0EDC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341567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EEAF0F-D169-4710-96A9-40DBC80D0EDC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9884643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EEAF0F-D169-4710-96A9-40DBC80D0EDC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62462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EEAF0F-D169-4710-96A9-40DBC80D0EDC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997204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EEAF0F-D169-4710-96A9-40DBC80D0EDC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26174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EEAF0F-D169-4710-96A9-40DBC80D0EDC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313223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EEAF0F-D169-4710-96A9-40DBC80D0EDC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1736913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EEAF0F-D169-4710-96A9-40DBC80D0EDC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78942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46FFFB-4618-4328-9713-A63A8F92A5DE}" type="datetime1">
              <a:rPr lang="fr-FR" smtClean="0"/>
              <a:t>27/01/2021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B49DFF-0374-41D7-9E91-E58813BC2C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95533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CB17F4-6BEB-421F-9704-29F6A0974AAF}" type="datetime1">
              <a:rPr lang="fr-FR" smtClean="0"/>
              <a:t>27/01/2021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B49DFF-0374-41D7-9E91-E58813BC2C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93747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608DD-7258-4951-B37A-2A263E13F717}" type="datetime1">
              <a:rPr lang="fr-FR" smtClean="0"/>
              <a:t>27/01/2021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B49DFF-0374-41D7-9E91-E58813BC2C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022669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63597E-50CB-4934-8A9A-5FD7BE4BCB8F}" type="datetime1">
              <a:rPr lang="fr-FR" smtClean="0"/>
              <a:t>27/01/2021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B49DFF-0374-41D7-9E91-E58813BC2C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14916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00C8B3-238E-4B52-A5FB-B626ED8105F1}" type="datetime1">
              <a:rPr lang="fr-FR" smtClean="0"/>
              <a:t>27/01/2021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B49DFF-0374-41D7-9E91-E58813BC2C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9100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FE63B8-1004-4150-9E6E-A45028A343E1}" type="datetime1">
              <a:rPr lang="fr-FR" smtClean="0"/>
              <a:t>27/01/2021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B49DFF-0374-41D7-9E91-E58813BC2C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71874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BCF3F-25D4-4D5D-A0B0-9699911DF975}" type="datetime1">
              <a:rPr lang="fr-FR" smtClean="0"/>
              <a:t>27/01/2021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B49DFF-0374-41D7-9E91-E58813BC2C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84453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DD1CED-07AB-47F2-B3B6-65511108C87E}" type="datetime1">
              <a:rPr lang="fr-FR" smtClean="0"/>
              <a:t>27/01/2021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B49DFF-0374-41D7-9E91-E58813BC2C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20214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93A5E-6684-453D-AA98-B0EE14F41563}" type="datetime1">
              <a:rPr lang="fr-FR" smtClean="0"/>
              <a:t>27/01/2021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B49DFF-0374-41D7-9E91-E58813BC2C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81712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E26040-29F3-411F-9D35-6B8D6E0900A1}" type="datetime1">
              <a:rPr lang="fr-FR" smtClean="0"/>
              <a:t>27/01/2021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B49DFF-0374-41D7-9E91-E58813BC2C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557465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0ED2A-68B7-4B94-B905-1AADD93F564C}" type="datetime1">
              <a:rPr lang="fr-FR" smtClean="0"/>
              <a:t>27/01/2021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B49DFF-0374-41D7-9E91-E58813BC2C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111032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82000">
              <a:srgbClr val="FFC000"/>
            </a:gs>
            <a:gs pos="92000">
              <a:srgbClr val="C00000"/>
            </a:gs>
            <a:gs pos="100000">
              <a:schemeClr val="tx1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A9E4B8-8ED2-437C-A2D7-F74DDAAB89EA}" type="datetime1">
              <a:rPr lang="fr-FR" smtClean="0"/>
              <a:t>27/01/2021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B49DFF-0374-41D7-9E91-E58813BC2C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38930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518160"/>
            <a:ext cx="10546080" cy="573024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chemeClr val="tx1"/>
                </a:gs>
                <a:gs pos="91000">
                  <a:srgbClr val="FF0000"/>
                </a:gs>
                <a:gs pos="100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77952"/>
            <a:ext cx="2743200" cy="365125"/>
          </a:xfrm>
        </p:spPr>
        <p:txBody>
          <a:bodyPr/>
          <a:lstStyle/>
          <a:p>
            <a:fld id="{637080BB-04E5-4362-B2E3-570CC78DF671}" type="datetime1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27/01/2021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417" r="-274" b="17916"/>
          <a:stretch/>
        </p:blipFill>
        <p:spPr>
          <a:xfrm>
            <a:off x="942975" y="714374"/>
            <a:ext cx="10169985" cy="532052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02040" y="6477951"/>
            <a:ext cx="2743200" cy="365125"/>
          </a:xfrm>
        </p:spPr>
        <p:txBody>
          <a:bodyPr/>
          <a:lstStyle/>
          <a:p>
            <a:fld id="{E6B49DFF-0374-41D7-9E91-E58813BC2C56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516380" y="1962835"/>
            <a:ext cx="9006840" cy="24929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fr-FR" sz="3600" dirty="0" smtClean="0">
              <a:ln>
                <a:solidFill>
                  <a:sysClr val="windowText" lastClr="000000"/>
                </a:solidFill>
              </a:ln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ush Script MT" panose="03060802040406070304" pitchFamily="66" charset="0"/>
            </a:endParaRPr>
          </a:p>
          <a:p>
            <a:r>
              <a:rPr lang="fr-FR" sz="6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Femme qui es-tu ? il n'est pas bon      pour l'homme d'être seul   </a:t>
            </a:r>
            <a:r>
              <a:rPr lang="fr-FR" sz="6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N°6</a:t>
            </a:r>
            <a:endParaRPr lang="fr-FR" sz="6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77845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  <p:sndAc>
          <p:stSnd loop="1">
            <p:snd r:embed="rId3" name="_Plaisir_d Amour.wav"/>
          </p:stSnd>
        </p:sndAc>
      </p:transition>
    </mc:Choice>
    <mc:Fallback>
      <p:transition spd="slow" advTm="13000">
        <p:wedge/>
        <p:sndAc>
          <p:stSnd loop="1">
            <p:snd r:embed="rId3" name="_Plaisir_d Amou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518160"/>
            <a:ext cx="10546080" cy="573024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chemeClr val="tx1"/>
                </a:gs>
                <a:gs pos="91000">
                  <a:srgbClr val="FF0000"/>
                </a:gs>
                <a:gs pos="100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77952"/>
            <a:ext cx="2743200" cy="365125"/>
          </a:xfrm>
        </p:spPr>
        <p:txBody>
          <a:bodyPr/>
          <a:lstStyle/>
          <a:p>
            <a:fld id="{637080BB-04E5-4362-B2E3-570CC78DF671}" type="datetime1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27/01/2021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02040" y="6477951"/>
            <a:ext cx="2743200" cy="365125"/>
          </a:xfrm>
        </p:spPr>
        <p:txBody>
          <a:bodyPr/>
          <a:lstStyle/>
          <a:p>
            <a:fld id="{E6B49DFF-0374-41D7-9E91-E58813BC2C56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921067" y="760998"/>
            <a:ext cx="10349865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Je me rends compte de plus en plus que ce sont les femmes à changer le monde, que l’homme considéré le sexe fort est en fait le plus faible…</a:t>
            </a:r>
          </a:p>
          <a:p>
            <a:r>
              <a:rPr lang="fr-FR" sz="4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Si nous aidions nos jeunes à retrouver la propre identité, la raison pour laquelle elles sont au monde et ce qu’elles doivent faire de leur vie, surement le monde irait mieux, changerait en mieux. </a:t>
            </a:r>
            <a:endParaRPr lang="fr-FR" sz="48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479819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518160"/>
            <a:ext cx="10546080" cy="573024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chemeClr val="tx1"/>
                </a:gs>
                <a:gs pos="91000">
                  <a:srgbClr val="FF0000"/>
                </a:gs>
                <a:gs pos="100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77952"/>
            <a:ext cx="2743200" cy="365125"/>
          </a:xfrm>
        </p:spPr>
        <p:txBody>
          <a:bodyPr/>
          <a:lstStyle/>
          <a:p>
            <a:fld id="{637080BB-04E5-4362-B2E3-570CC78DF671}" type="datetime1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27/01/2021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02040" y="6477951"/>
            <a:ext cx="2743200" cy="365125"/>
          </a:xfrm>
        </p:spPr>
        <p:txBody>
          <a:bodyPr/>
          <a:lstStyle/>
          <a:p>
            <a:fld id="{E6B49DFF-0374-41D7-9E91-E58813BC2C56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3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1389" y="715268"/>
            <a:ext cx="10174286" cy="532923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382689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518160"/>
            <a:ext cx="10546080" cy="573024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chemeClr val="tx1"/>
                </a:gs>
                <a:gs pos="91000">
                  <a:srgbClr val="FF0000"/>
                </a:gs>
                <a:gs pos="100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77952"/>
            <a:ext cx="2743200" cy="365125"/>
          </a:xfrm>
        </p:spPr>
        <p:txBody>
          <a:bodyPr/>
          <a:lstStyle/>
          <a:p>
            <a:fld id="{637080BB-04E5-4362-B2E3-570CC78DF671}" type="datetime1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27/01/2021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02040" y="6477951"/>
            <a:ext cx="2743200" cy="365125"/>
          </a:xfrm>
        </p:spPr>
        <p:txBody>
          <a:bodyPr/>
          <a:lstStyle/>
          <a:p>
            <a:fld id="{E6B49DFF-0374-41D7-9E91-E58813BC2C56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4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17" r="233" b="27500"/>
          <a:stretch/>
        </p:blipFill>
        <p:spPr>
          <a:xfrm>
            <a:off x="965588" y="746309"/>
            <a:ext cx="10108424" cy="527394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345381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518160"/>
            <a:ext cx="10546080" cy="573024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chemeClr val="tx1"/>
                </a:gs>
                <a:gs pos="91000">
                  <a:srgbClr val="FF0000"/>
                </a:gs>
                <a:gs pos="100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77952"/>
            <a:ext cx="2743200" cy="365125"/>
          </a:xfrm>
        </p:spPr>
        <p:txBody>
          <a:bodyPr/>
          <a:lstStyle/>
          <a:p>
            <a:fld id="{637080BB-04E5-4362-B2E3-570CC78DF671}" type="datetime1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27/01/2021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02040" y="6477951"/>
            <a:ext cx="2743200" cy="365125"/>
          </a:xfrm>
        </p:spPr>
        <p:txBody>
          <a:bodyPr/>
          <a:lstStyle/>
          <a:p>
            <a:fld id="{E6B49DFF-0374-41D7-9E91-E58813BC2C56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5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75597" y="719107"/>
            <a:ext cx="6440805" cy="532834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013319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518160"/>
            <a:ext cx="10546080" cy="573024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chemeClr val="tx1"/>
                </a:gs>
                <a:gs pos="91000">
                  <a:srgbClr val="FF0000"/>
                </a:gs>
                <a:gs pos="100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77952"/>
            <a:ext cx="2743200" cy="365125"/>
          </a:xfrm>
        </p:spPr>
        <p:txBody>
          <a:bodyPr/>
          <a:lstStyle/>
          <a:p>
            <a:fld id="{637080BB-04E5-4362-B2E3-570CC78DF671}" type="datetime1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27/01/2021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02040" y="6477951"/>
            <a:ext cx="2743200" cy="365125"/>
          </a:xfrm>
        </p:spPr>
        <p:txBody>
          <a:bodyPr/>
          <a:lstStyle/>
          <a:p>
            <a:fld id="{E6B49DFF-0374-41D7-9E91-E58813BC2C56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6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4085" t="957" r="10360" b="5758"/>
          <a:stretch/>
        </p:blipFill>
        <p:spPr>
          <a:xfrm>
            <a:off x="933449" y="732948"/>
            <a:ext cx="10172701" cy="530066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789775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518160"/>
            <a:ext cx="10546080" cy="573024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chemeClr val="tx1"/>
                </a:gs>
                <a:gs pos="91000">
                  <a:srgbClr val="FF0000"/>
                </a:gs>
                <a:gs pos="100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77952"/>
            <a:ext cx="2743200" cy="365125"/>
          </a:xfrm>
        </p:spPr>
        <p:txBody>
          <a:bodyPr/>
          <a:lstStyle/>
          <a:p>
            <a:fld id="{637080BB-04E5-4362-B2E3-570CC78DF671}" type="datetime1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27/01/2021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02040" y="6477951"/>
            <a:ext cx="2743200" cy="365125"/>
          </a:xfrm>
        </p:spPr>
        <p:txBody>
          <a:bodyPr/>
          <a:lstStyle/>
          <a:p>
            <a:fld id="{E6B49DFF-0374-41D7-9E91-E58813BC2C56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7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36" b="12595"/>
          <a:stretch/>
        </p:blipFill>
        <p:spPr>
          <a:xfrm>
            <a:off x="1800313" y="733729"/>
            <a:ext cx="8591374" cy="531751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083307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518160"/>
            <a:ext cx="10546080" cy="573024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chemeClr val="tx1"/>
                </a:gs>
                <a:gs pos="91000">
                  <a:srgbClr val="FF0000"/>
                </a:gs>
                <a:gs pos="100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77952"/>
            <a:ext cx="2743200" cy="365125"/>
          </a:xfrm>
        </p:spPr>
        <p:txBody>
          <a:bodyPr/>
          <a:lstStyle/>
          <a:p>
            <a:fld id="{637080BB-04E5-4362-B2E3-570CC78DF671}" type="datetime1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27/01/2021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02040" y="6477951"/>
            <a:ext cx="2743200" cy="365125"/>
          </a:xfrm>
        </p:spPr>
        <p:txBody>
          <a:bodyPr/>
          <a:lstStyle/>
          <a:p>
            <a:fld id="{E6B49DFF-0374-41D7-9E91-E58813BC2C56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8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7969" b="13750"/>
          <a:stretch/>
        </p:blipFill>
        <p:spPr>
          <a:xfrm>
            <a:off x="971550" y="732871"/>
            <a:ext cx="10101263" cy="5325029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85971" t="23186" r="2573" b="58044"/>
          <a:stretch/>
        </p:blipFill>
        <p:spPr>
          <a:xfrm>
            <a:off x="9672638" y="942974"/>
            <a:ext cx="1157287" cy="1000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47396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518160"/>
            <a:ext cx="10546080" cy="573024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chemeClr val="tx1"/>
                </a:gs>
                <a:gs pos="91000">
                  <a:srgbClr val="FF0000"/>
                </a:gs>
                <a:gs pos="100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77952"/>
            <a:ext cx="2743200" cy="365125"/>
          </a:xfrm>
        </p:spPr>
        <p:txBody>
          <a:bodyPr/>
          <a:lstStyle/>
          <a:p>
            <a:fld id="{637080BB-04E5-4362-B2E3-570CC78DF671}" type="datetime1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27/01/2021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02040" y="6477951"/>
            <a:ext cx="2743200" cy="365125"/>
          </a:xfrm>
        </p:spPr>
        <p:txBody>
          <a:bodyPr/>
          <a:lstStyle/>
          <a:p>
            <a:fld id="{E6B49DFF-0374-41D7-9E91-E58813BC2C56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9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28788" y="736799"/>
            <a:ext cx="8672511" cy="531137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841848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518160"/>
            <a:ext cx="10546080" cy="573024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chemeClr val="tx1"/>
                </a:gs>
                <a:gs pos="91000">
                  <a:srgbClr val="FF0000"/>
                </a:gs>
                <a:gs pos="100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77952"/>
            <a:ext cx="2743200" cy="365125"/>
          </a:xfrm>
        </p:spPr>
        <p:txBody>
          <a:bodyPr/>
          <a:lstStyle/>
          <a:p>
            <a:fld id="{637080BB-04E5-4362-B2E3-570CC78DF671}" type="datetime1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27/01/2021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02040" y="6477951"/>
            <a:ext cx="2743200" cy="365125"/>
          </a:xfrm>
        </p:spPr>
        <p:txBody>
          <a:bodyPr/>
          <a:lstStyle/>
          <a:p>
            <a:fld id="{E6B49DFF-0374-41D7-9E91-E58813BC2C56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10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849" y="742950"/>
            <a:ext cx="7119639" cy="531191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280900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518160"/>
            <a:ext cx="10546080" cy="573024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chemeClr val="tx1"/>
                </a:gs>
                <a:gs pos="91000">
                  <a:srgbClr val="FF0000"/>
                </a:gs>
                <a:gs pos="100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77952"/>
            <a:ext cx="2743200" cy="365125"/>
          </a:xfrm>
        </p:spPr>
        <p:txBody>
          <a:bodyPr/>
          <a:lstStyle/>
          <a:p>
            <a:fld id="{637080BB-04E5-4362-B2E3-570CC78DF671}" type="datetime1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27/01/2021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02040" y="6477951"/>
            <a:ext cx="2743200" cy="365125"/>
          </a:xfrm>
        </p:spPr>
        <p:txBody>
          <a:bodyPr/>
          <a:lstStyle/>
          <a:p>
            <a:fld id="{E6B49DFF-0374-41D7-9E91-E58813BC2C56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11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1769" r="-269" b="10491"/>
          <a:stretch/>
        </p:blipFill>
        <p:spPr>
          <a:xfrm>
            <a:off x="1513593" y="727869"/>
            <a:ext cx="9164814" cy="532923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335187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518160"/>
            <a:ext cx="10546080" cy="573024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chemeClr val="tx1"/>
                </a:gs>
                <a:gs pos="91000">
                  <a:srgbClr val="FF0000"/>
                </a:gs>
                <a:gs pos="100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77952"/>
            <a:ext cx="2743200" cy="365125"/>
          </a:xfrm>
        </p:spPr>
        <p:txBody>
          <a:bodyPr/>
          <a:lstStyle/>
          <a:p>
            <a:fld id="{637080BB-04E5-4362-B2E3-570CC78DF671}" type="datetime1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27/01/2021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02040" y="6477951"/>
            <a:ext cx="2743200" cy="365125"/>
          </a:xfrm>
        </p:spPr>
        <p:txBody>
          <a:bodyPr/>
          <a:lstStyle/>
          <a:p>
            <a:fld id="{E6B49DFF-0374-41D7-9E91-E58813BC2C56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12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6038" y="732284"/>
            <a:ext cx="7100887" cy="533262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013277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518160"/>
            <a:ext cx="10546080" cy="573024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chemeClr val="tx1"/>
                </a:gs>
                <a:gs pos="91000">
                  <a:srgbClr val="FF0000"/>
                </a:gs>
                <a:gs pos="100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77952"/>
            <a:ext cx="2743200" cy="365125"/>
          </a:xfrm>
        </p:spPr>
        <p:txBody>
          <a:bodyPr/>
          <a:lstStyle/>
          <a:p>
            <a:fld id="{637080BB-04E5-4362-B2E3-570CC78DF671}" type="datetime1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27/01/2021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02040" y="6477951"/>
            <a:ext cx="2743200" cy="365125"/>
          </a:xfrm>
        </p:spPr>
        <p:txBody>
          <a:bodyPr/>
          <a:lstStyle/>
          <a:p>
            <a:fld id="{E6B49DFF-0374-41D7-9E91-E58813BC2C56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13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4049" r="-1141" b="25475"/>
          <a:stretch/>
        </p:blipFill>
        <p:spPr>
          <a:xfrm>
            <a:off x="899818" y="728663"/>
            <a:ext cx="10306369" cy="52863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844698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518160"/>
            <a:ext cx="10546080" cy="573024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chemeClr val="tx1"/>
                </a:gs>
                <a:gs pos="91000">
                  <a:srgbClr val="FF0000"/>
                </a:gs>
                <a:gs pos="100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77952"/>
            <a:ext cx="2743200" cy="365125"/>
          </a:xfrm>
        </p:spPr>
        <p:txBody>
          <a:bodyPr/>
          <a:lstStyle/>
          <a:p>
            <a:fld id="{637080BB-04E5-4362-B2E3-570CC78DF671}" type="datetime1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27/01/2021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02040" y="6477951"/>
            <a:ext cx="2743200" cy="365125"/>
          </a:xfrm>
        </p:spPr>
        <p:txBody>
          <a:bodyPr/>
          <a:lstStyle/>
          <a:p>
            <a:fld id="{E6B49DFF-0374-41D7-9E91-E58813BC2C56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14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r="-143" b="12083"/>
          <a:stretch/>
        </p:blipFill>
        <p:spPr>
          <a:xfrm>
            <a:off x="2075838" y="748931"/>
            <a:ext cx="8040323" cy="528711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131712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518160"/>
            <a:ext cx="10546080" cy="573024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chemeClr val="tx1"/>
                </a:gs>
                <a:gs pos="91000">
                  <a:srgbClr val="FF0000"/>
                </a:gs>
                <a:gs pos="100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77952"/>
            <a:ext cx="2743200" cy="365125"/>
          </a:xfrm>
        </p:spPr>
        <p:txBody>
          <a:bodyPr/>
          <a:lstStyle/>
          <a:p>
            <a:fld id="{637080BB-04E5-4362-B2E3-570CC78DF671}" type="datetime1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27/01/2021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02040" y="6477951"/>
            <a:ext cx="2743200" cy="365125"/>
          </a:xfrm>
        </p:spPr>
        <p:txBody>
          <a:bodyPr/>
          <a:lstStyle/>
          <a:p>
            <a:fld id="{E6B49DFF-0374-41D7-9E91-E58813BC2C56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15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0154" r="-68" b="9953"/>
          <a:stretch/>
        </p:blipFill>
        <p:spPr>
          <a:xfrm>
            <a:off x="1593612" y="728663"/>
            <a:ext cx="8876142" cy="531494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208387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518160"/>
            <a:ext cx="10546080" cy="573024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chemeClr val="tx1"/>
                </a:gs>
                <a:gs pos="91000">
                  <a:srgbClr val="FF0000"/>
                </a:gs>
                <a:gs pos="100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77952"/>
            <a:ext cx="2743200" cy="365125"/>
          </a:xfrm>
        </p:spPr>
        <p:txBody>
          <a:bodyPr/>
          <a:lstStyle/>
          <a:p>
            <a:fld id="{637080BB-04E5-4362-B2E3-570CC78DF671}" type="datetime1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27/01/2021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02040" y="6477951"/>
            <a:ext cx="2743200" cy="365125"/>
          </a:xfrm>
        </p:spPr>
        <p:txBody>
          <a:bodyPr/>
          <a:lstStyle/>
          <a:p>
            <a:fld id="{E6B49DFF-0374-41D7-9E91-E58813BC2C56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16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5939" y="717882"/>
            <a:ext cx="8658224" cy="530110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360839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518160"/>
            <a:ext cx="10546080" cy="573024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chemeClr val="tx1"/>
                </a:gs>
                <a:gs pos="91000">
                  <a:srgbClr val="FF0000"/>
                </a:gs>
                <a:gs pos="100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77952"/>
            <a:ext cx="2743200" cy="365125"/>
          </a:xfrm>
        </p:spPr>
        <p:txBody>
          <a:bodyPr/>
          <a:lstStyle/>
          <a:p>
            <a:fld id="{637080BB-04E5-4362-B2E3-570CC78DF671}" type="datetime1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27/01/2021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417" r="-274" b="17916"/>
          <a:stretch/>
        </p:blipFill>
        <p:spPr>
          <a:xfrm>
            <a:off x="942975" y="714374"/>
            <a:ext cx="10169985" cy="532052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02040" y="6477951"/>
            <a:ext cx="2743200" cy="365125"/>
          </a:xfrm>
        </p:spPr>
        <p:txBody>
          <a:bodyPr/>
          <a:lstStyle/>
          <a:p>
            <a:fld id="{E6B49DFF-0374-41D7-9E91-E58813BC2C56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17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516380" y="1962835"/>
            <a:ext cx="9006840" cy="24929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fr-FR" sz="3600" dirty="0" smtClean="0">
              <a:ln>
                <a:solidFill>
                  <a:sysClr val="windowText" lastClr="000000"/>
                </a:solidFill>
              </a:ln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ush Script MT" panose="03060802040406070304" pitchFamily="66" charset="0"/>
            </a:endParaRPr>
          </a:p>
          <a:p>
            <a:r>
              <a:rPr lang="fr-FR" sz="6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Femme qui es-tu ? il n'est pas bon        pour l'homme d'être seul </a:t>
            </a:r>
            <a:endParaRPr lang="fr-FR" sz="6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86427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</TotalTime>
  <Words>196</Words>
  <Application>Microsoft Office PowerPoint</Application>
  <PresentationFormat>Grand écran</PresentationFormat>
  <Paragraphs>74</Paragraphs>
  <Slides>17</Slides>
  <Notes>17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22" baseType="lpstr">
      <vt:lpstr>Arial</vt:lpstr>
      <vt:lpstr>Brush Script MT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11</cp:revision>
  <dcterms:created xsi:type="dcterms:W3CDTF">2021-01-27T16:51:00Z</dcterms:created>
  <dcterms:modified xsi:type="dcterms:W3CDTF">2021-01-27T18:40:11Z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