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71" r:id="rId6"/>
    <p:sldId id="259" r:id="rId7"/>
    <p:sldId id="262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3OgM2u9nrMWdyQBfnlokQ==" hashData="G21ULc5q4KxSCCRRoauABPFfbA2FHXkMvP1k805C8Zci/9wPUOI1+5A+zeD1JfCvCqRa3XHjyuAk91AAA7sa3w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708AD-C8B4-45EC-A917-C15A92028D1C}" type="datetimeFigureOut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EAF0F-D169-4710-96A9-40DBC80D0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264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509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939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062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286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40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755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175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738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1616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415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846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4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972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61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1322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3691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94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FFB-4618-4328-9713-A63A8F92A5DE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5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B17F4-6BEB-421F-9704-29F6A0974AAF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37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08DD-7258-4951-B37A-2A263E13F717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26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597E-50CB-4934-8A9A-5FD7BE4BCB8F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9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C8B3-238E-4B52-A5FB-B626ED8105F1}" type="datetime1">
              <a:rPr lang="fr-FR" smtClean="0"/>
              <a:t>27/01/2021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1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E63B8-1004-4150-9E6E-A45028A343E1}" type="datetime1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BCF3F-25D4-4D5D-A0B0-9699911DF975}" type="datetime1">
              <a:rPr lang="fr-FR" smtClean="0"/>
              <a:t>27/01/2021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44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1CED-07AB-47F2-B3B6-65511108C87E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2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93A5E-6684-453D-AA98-B0EE14F41563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17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6040-29F3-411F-9D35-6B8D6E0900A1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74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ED2A-68B7-4B94-B905-1AADD93F564C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10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2000">
              <a:srgbClr val="FFC000"/>
            </a:gs>
            <a:gs pos="92000">
              <a:srgbClr val="C00000"/>
            </a:gs>
            <a:gs pos="100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9E4B8-8ED2-437C-A2D7-F74DDAAB89EA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89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pour l'homme d'être seul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N°5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_Plaisir_d Amour.wav"/>
          </p:stSnd>
        </p:sndAc>
      </p:transition>
    </mc:Choice>
    <mc:Fallback>
      <p:transition spd="slow" advTm="13000">
        <p:wedge/>
        <p:sndAc>
          <p:stSnd loop="1">
            <p:snd r:embed="rId3" name="_Plaisir_d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21067" y="760998"/>
            <a:ext cx="103498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Je me rends compte de plus en plus que ce sont les femmes à changer le monde, que l’homme considéré le sexe fort est en fait le plus faible…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Si nous aidions nos jeunes à retrouver la propre identité, la raison pour laquelle elles sont au monde et ce qu’elles doivent faire de leur vie, surement le monde irait mieux, changerait en mieux.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98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389" y="715268"/>
            <a:ext cx="10174286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826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7" r="233" b="27500"/>
          <a:stretch/>
        </p:blipFill>
        <p:spPr>
          <a:xfrm>
            <a:off x="965588" y="746309"/>
            <a:ext cx="10108424" cy="5273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45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4286" r="709" b="28482"/>
          <a:stretch/>
        </p:blipFill>
        <p:spPr>
          <a:xfrm>
            <a:off x="1467581" y="715424"/>
            <a:ext cx="9256838" cy="533571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9364" t="79696" r="25864" b="15221"/>
          <a:stretch/>
        </p:blipFill>
        <p:spPr>
          <a:xfrm>
            <a:off x="4171950" y="4643438"/>
            <a:ext cx="4143375" cy="342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33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85" t="957" r="10360" b="5758"/>
          <a:stretch/>
        </p:blipFill>
        <p:spPr>
          <a:xfrm>
            <a:off x="933449" y="732948"/>
            <a:ext cx="10172701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97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44" r="-737" b="26639"/>
          <a:stretch/>
        </p:blipFill>
        <p:spPr>
          <a:xfrm>
            <a:off x="1548398" y="719103"/>
            <a:ext cx="9095204" cy="53283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6858" t="93170" r="29999" b="3077"/>
          <a:stretch/>
        </p:blipFill>
        <p:spPr>
          <a:xfrm>
            <a:off x="4361116" y="5200650"/>
            <a:ext cx="3824857" cy="50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33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969" b="13750"/>
          <a:stretch/>
        </p:blipFill>
        <p:spPr>
          <a:xfrm>
            <a:off x="971550" y="732871"/>
            <a:ext cx="10101263" cy="53250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5971" t="23186" r="2573" b="58044"/>
          <a:stretch/>
        </p:blipFill>
        <p:spPr>
          <a:xfrm>
            <a:off x="9672638" y="942974"/>
            <a:ext cx="1157287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73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250" r="-701" b="16666"/>
          <a:stretch/>
        </p:blipFill>
        <p:spPr>
          <a:xfrm>
            <a:off x="1447036" y="725805"/>
            <a:ext cx="9297927" cy="5314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418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49" y="742950"/>
            <a:ext cx="7119639" cy="531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09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804" r="-492" b="21475"/>
          <a:stretch/>
        </p:blipFill>
        <p:spPr>
          <a:xfrm>
            <a:off x="1781175" y="742355"/>
            <a:ext cx="8629649" cy="53002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51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8" y="732284"/>
            <a:ext cx="7100887" cy="533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32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6726" r="-354" b="10620"/>
          <a:stretch/>
        </p:blipFill>
        <p:spPr>
          <a:xfrm>
            <a:off x="1751894" y="727869"/>
            <a:ext cx="8535811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446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43" b="12083"/>
          <a:stretch/>
        </p:blipFill>
        <p:spPr>
          <a:xfrm>
            <a:off x="2075838" y="748931"/>
            <a:ext cx="8040323" cy="5287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317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262" r="-1180" b="11160"/>
          <a:stretch/>
        </p:blipFill>
        <p:spPr>
          <a:xfrm>
            <a:off x="2489043" y="733844"/>
            <a:ext cx="7213914" cy="5317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083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39" y="717882"/>
            <a:ext cx="8658224" cy="5301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8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  pour l'homme d'être seul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4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196</Words>
  <Application>Microsoft Office PowerPoint</Application>
  <PresentationFormat>Grand écran</PresentationFormat>
  <Paragraphs>74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2021-01-27T16:51:00Z</dcterms:created>
  <dcterms:modified xsi:type="dcterms:W3CDTF">2021-01-27T18:32:30Z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