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6Rb1fDJX7nKCf6WAcXLKA==" hashData="DJCaufPEj3u2Yi4+t+zFKEghWq3JeMQFRrnzesBCecpl4aLlZVF1a3XUZGKMF/6cEC9RfpiL2ZwGYrth396rj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N°4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10" r="-572" b="10540"/>
          <a:stretch/>
        </p:blipFill>
        <p:spPr>
          <a:xfrm>
            <a:off x="2900868" y="752806"/>
            <a:ext cx="6390264" cy="5279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105" r="-82" b="13828"/>
          <a:stretch/>
        </p:blipFill>
        <p:spPr>
          <a:xfrm>
            <a:off x="2114550" y="742950"/>
            <a:ext cx="8038192" cy="5317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240" r="183" b="20582"/>
          <a:stretch/>
        </p:blipFill>
        <p:spPr>
          <a:xfrm>
            <a:off x="1628775" y="728663"/>
            <a:ext cx="9117152" cy="5313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312" r="-104" b="25312"/>
          <a:stretch/>
        </p:blipFill>
        <p:spPr>
          <a:xfrm>
            <a:off x="1232666" y="741594"/>
            <a:ext cx="9726668" cy="5283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082" r="492" b="29836"/>
          <a:stretch/>
        </p:blipFill>
        <p:spPr>
          <a:xfrm>
            <a:off x="1278752" y="725939"/>
            <a:ext cx="9634496" cy="533309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322" t="81873" r="24141" b="13574"/>
          <a:stretch/>
        </p:blipFill>
        <p:spPr>
          <a:xfrm>
            <a:off x="4329113" y="4657725"/>
            <a:ext cx="4257676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803" r="-492" b="26394"/>
          <a:stretch/>
        </p:blipFill>
        <p:spPr>
          <a:xfrm>
            <a:off x="1394609" y="735013"/>
            <a:ext cx="9402781" cy="53149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901" t="59956" r="34144" b="34125"/>
          <a:stretch/>
        </p:blipFill>
        <p:spPr>
          <a:xfrm>
            <a:off x="4038600" y="3392489"/>
            <a:ext cx="3905250" cy="67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2021-01-27T18:23:29Z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