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58" r:id="rId4"/>
    <p:sldId id="261" r:id="rId5"/>
    <p:sldId id="271" r:id="rId6"/>
    <p:sldId id="259" r:id="rId7"/>
    <p:sldId id="262" r:id="rId8"/>
    <p:sldId id="260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2" r:id="rId17"/>
    <p:sldId id="270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flHMHLfVWfKOBsenzsgSg==" hashData="51RJBdGt80ArvcuCsgiDgoxoPLXDExu0aRIh0Xtoni9ArxrkJIYgMUGBt5kylgli3THc2ITqdG6fszsXezlS6A=="/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07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94" y="54"/>
      </p:cViewPr>
      <p:guideLst>
        <p:guide orient="horz" pos="2137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4708AD-C8B4-45EC-A917-C15A92028D1C}" type="datetimeFigureOut">
              <a:rPr lang="fr-FR" smtClean="0"/>
              <a:t>27/01/2021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EEAF0F-D169-4710-96A9-40DBC80D0E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42645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55090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09398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70626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52862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67408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77556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117581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573881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316160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341567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884643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62462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997204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26174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313223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736913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78942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6FFFB-4618-4328-9713-A63A8F92A5DE}" type="datetime1">
              <a:rPr lang="fr-FR" smtClean="0"/>
              <a:t>27/01/2021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9553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B17F4-6BEB-421F-9704-29F6A0974AAF}" type="datetime1">
              <a:rPr lang="fr-FR" smtClean="0"/>
              <a:t>27/01/2021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9374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608DD-7258-4951-B37A-2A263E13F717}" type="datetime1">
              <a:rPr lang="fr-FR" smtClean="0"/>
              <a:t>27/01/2021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2266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3597E-50CB-4934-8A9A-5FD7BE4BCB8F}" type="datetime1">
              <a:rPr lang="fr-FR" smtClean="0"/>
              <a:t>27/01/2021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1491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0C8B3-238E-4B52-A5FB-B626ED8105F1}" type="datetime1">
              <a:rPr lang="fr-FR" smtClean="0"/>
              <a:t>27/01/2021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910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E63B8-1004-4150-9E6E-A45028A343E1}" type="datetime1">
              <a:rPr lang="fr-FR" smtClean="0"/>
              <a:t>27/01/2021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71874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BCF3F-25D4-4D5D-A0B0-9699911DF975}" type="datetime1">
              <a:rPr lang="fr-FR" smtClean="0"/>
              <a:t>27/01/2021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84453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D1CED-07AB-47F2-B3B6-65511108C87E}" type="datetime1">
              <a:rPr lang="fr-FR" smtClean="0"/>
              <a:t>27/01/2021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2021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93A5E-6684-453D-AA98-B0EE14F41563}" type="datetime1">
              <a:rPr lang="fr-FR" smtClean="0"/>
              <a:t>27/01/2021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8171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26040-29F3-411F-9D35-6B8D6E0900A1}" type="datetime1">
              <a:rPr lang="fr-FR" smtClean="0"/>
              <a:t>27/01/2021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5746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0ED2A-68B7-4B94-B905-1AADD93F564C}" type="datetime1">
              <a:rPr lang="fr-FR" smtClean="0"/>
              <a:t>27/01/2021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1103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82000">
              <a:srgbClr val="FFC000"/>
            </a:gs>
            <a:gs pos="92000">
              <a:srgbClr val="C00000"/>
            </a:gs>
            <a:gs pos="100000">
              <a:schemeClr val="tx1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A9E4B8-8ED2-437C-A2D7-F74DDAAB89EA}" type="datetime1">
              <a:rPr lang="fr-FR" smtClean="0"/>
              <a:t>27/01/2021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38930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17" r="-274" b="17916"/>
          <a:stretch/>
        </p:blipFill>
        <p:spPr>
          <a:xfrm>
            <a:off x="942975" y="714374"/>
            <a:ext cx="10169985" cy="532052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16380" y="1962835"/>
            <a:ext cx="9006840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sz="3600" dirty="0" smtClean="0">
              <a:ln>
                <a:solidFill>
                  <a:sysClr val="windowText" lastClr="0000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Femme qui es-tu ? il n'est pas bon      pour l'homme d'être seul   </a:t>
            </a:r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N°3</a:t>
            </a:r>
            <a:endParaRPr lang="fr-FR" sz="6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784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  <p:sndAc>
          <p:stSnd loop="1">
            <p:snd r:embed="rId3" name="_Plaisir_d Amour.wav"/>
          </p:stSnd>
        </p:sndAc>
      </p:transition>
    </mc:Choice>
    <mc:Fallback>
      <p:transition spd="slow" advTm="13000">
        <p:wedge/>
        <p:sndAc>
          <p:stSnd loop="1">
            <p:snd r:embed="rId3" name="_Plaisir_d Amo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21067" y="760998"/>
            <a:ext cx="10349865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Je me rends compte de plus en plus que ce sont les femmes à changer le monde, que l’homme considéré le sexe fort est en fait le plus faible…</a:t>
            </a:r>
          </a:p>
          <a:p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Si nous aidions nos jeunes à retrouver la propre identité, la raison pour laquelle elles sont au monde et ce qu’elles doivent faire de leur vie, surement le monde irait mieux, changerait en mieux. </a:t>
            </a:r>
            <a:endParaRPr lang="fr-FR" sz="4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7981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1389" y="715268"/>
            <a:ext cx="10174286" cy="53292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38268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17" r="233" b="27500"/>
          <a:stretch/>
        </p:blipFill>
        <p:spPr>
          <a:xfrm>
            <a:off x="965588" y="746309"/>
            <a:ext cx="10108424" cy="52739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34538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5750" r="700" b="11750"/>
          <a:stretch/>
        </p:blipFill>
        <p:spPr>
          <a:xfrm>
            <a:off x="960375" y="728489"/>
            <a:ext cx="10154125" cy="53008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01331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085" t="957" r="10360" b="5758"/>
          <a:stretch/>
        </p:blipFill>
        <p:spPr>
          <a:xfrm>
            <a:off x="933449" y="732948"/>
            <a:ext cx="10172701" cy="53006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789775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963" r="-572" b="11552"/>
          <a:stretch/>
        </p:blipFill>
        <p:spPr>
          <a:xfrm>
            <a:off x="2838450" y="740932"/>
            <a:ext cx="6515100" cy="53031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08330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7969" b="13750"/>
          <a:stretch/>
        </p:blipFill>
        <p:spPr>
          <a:xfrm>
            <a:off x="971550" y="732871"/>
            <a:ext cx="10101263" cy="532502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85971" t="23186" r="2573" b="58044"/>
          <a:stretch/>
        </p:blipFill>
        <p:spPr>
          <a:xfrm>
            <a:off x="9672638" y="942974"/>
            <a:ext cx="1157287" cy="1000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4739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4334" r="408" b="20152"/>
          <a:stretch/>
        </p:blipFill>
        <p:spPr>
          <a:xfrm>
            <a:off x="2014538" y="726224"/>
            <a:ext cx="8365963" cy="53325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84184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849" y="742950"/>
            <a:ext cx="7119639" cy="53119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8090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2563" r="408" b="11046"/>
          <a:stretch/>
        </p:blipFill>
        <p:spPr>
          <a:xfrm>
            <a:off x="2600325" y="730410"/>
            <a:ext cx="7172325" cy="53307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33518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6038" y="732284"/>
            <a:ext cx="7100887" cy="53326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01327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128" r="-82" b="18381"/>
          <a:stretch/>
        </p:blipFill>
        <p:spPr>
          <a:xfrm>
            <a:off x="1714500" y="727111"/>
            <a:ext cx="8658225" cy="53221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84469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-143" b="12083"/>
          <a:stretch/>
        </p:blipFill>
        <p:spPr>
          <a:xfrm>
            <a:off x="2075838" y="748931"/>
            <a:ext cx="8040323" cy="52871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13171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2563" r="-817" b="18887"/>
          <a:stretch/>
        </p:blipFill>
        <p:spPr>
          <a:xfrm>
            <a:off x="2077268" y="735606"/>
            <a:ext cx="8037463" cy="52953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20838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16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5939" y="717882"/>
            <a:ext cx="8658224" cy="53011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36083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17" r="-274" b="17916"/>
          <a:stretch/>
        </p:blipFill>
        <p:spPr>
          <a:xfrm>
            <a:off x="942975" y="714374"/>
            <a:ext cx="10169985" cy="532052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17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16380" y="1962835"/>
            <a:ext cx="9006840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sz="3600" dirty="0" smtClean="0">
              <a:ln>
                <a:solidFill>
                  <a:sysClr val="windowText" lastClr="0000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Femme qui es-tu ? il n'est pas bon        pour l'homme d'être seul </a:t>
            </a:r>
            <a:endParaRPr lang="fr-FR" sz="6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8642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196</Words>
  <Application>Microsoft Office PowerPoint</Application>
  <PresentationFormat>Grand écran</PresentationFormat>
  <Paragraphs>74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2021-01-27T16:51:00Z</dcterms:created>
  <dcterms:modified xsi:type="dcterms:W3CDTF">2021-01-27T17:40:46Z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