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1" r:id="rId5"/>
    <p:sldId id="271" r:id="rId6"/>
    <p:sldId id="259" r:id="rId7"/>
    <p:sldId id="262" r:id="rId8"/>
    <p:sldId id="260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r6nhPMzhczyzX3iJ9o/Tw==" hashData="nydsO+DjqatjsnFd2RLjHWEn9OO1zTr5rSWDWL4sBw/0jcu/evpeEbRACTSGs1uhq0GnipxuD3dy5KkJxeIaiw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12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4708AD-C8B4-45EC-A917-C15A92028D1C}" type="datetimeFigureOut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EAF0F-D169-4710-96A9-40DBC80D0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264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509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939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062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286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740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755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1758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738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1616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415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8464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24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972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617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31322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3691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94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FFB-4618-4328-9713-A63A8F92A5DE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55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B17F4-6BEB-421F-9704-29F6A0974AAF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37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08DD-7258-4951-B37A-2A263E13F717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2266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597E-50CB-4934-8A9A-5FD7BE4BCB8F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49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C8B3-238E-4B52-A5FB-B626ED8105F1}" type="datetime1">
              <a:rPr lang="fr-FR" smtClean="0"/>
              <a:t>27/01/2021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1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E63B8-1004-4150-9E6E-A45028A343E1}" type="datetime1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BCF3F-25D4-4D5D-A0B0-9699911DF975}" type="datetime1">
              <a:rPr lang="fr-FR" smtClean="0"/>
              <a:t>27/01/2021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44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1CED-07AB-47F2-B3B6-65511108C87E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21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93A5E-6684-453D-AA98-B0EE14F41563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17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6040-29F3-411F-9D35-6B8D6E0900A1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74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ED2A-68B7-4B94-B905-1AADD93F564C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10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2000">
              <a:srgbClr val="FFC000"/>
            </a:gs>
            <a:gs pos="92000">
              <a:srgbClr val="C00000"/>
            </a:gs>
            <a:gs pos="100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9E4B8-8ED2-437C-A2D7-F74DDAAB89EA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893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pour l'homme </a:t>
            </a:r>
            <a:r>
              <a:rPr lang="fr-FR" sz="6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d'être seul   </a:t>
            </a:r>
            <a:r>
              <a:rPr lang="fr-FR" sz="6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N°2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8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_Plaisir_d Amour.wav"/>
          </p:stSnd>
        </p:sndAc>
      </p:transition>
    </mc:Choice>
    <mc:Fallback>
      <p:transition spd="slow" advTm="13000">
        <p:wedge/>
        <p:sndAc>
          <p:stSnd loop="1">
            <p:snd r:embed="rId3" name="_Plaisir_d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21067" y="760998"/>
            <a:ext cx="1034986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Je me rends compte de plus en plus que ce sont les femmes à changer le monde, que l’homme considéré le sexe fort est en fait le plus faible…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Si nous aidions nos jeunes à retrouver la propre identité, la raison pour laquelle elles sont au monde et ce qu’elles doivent faire de leur vie, surement le monde irait mieux, changerait en mieux.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981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389" y="715268"/>
            <a:ext cx="10174286" cy="532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8268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33" b="26042"/>
          <a:stretch/>
        </p:blipFill>
        <p:spPr>
          <a:xfrm>
            <a:off x="971550" y="731351"/>
            <a:ext cx="10129838" cy="5340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45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" b="18158"/>
          <a:stretch/>
        </p:blipFill>
        <p:spPr>
          <a:xfrm>
            <a:off x="950227" y="707353"/>
            <a:ext cx="10115616" cy="53505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133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85" t="957" r="10360" b="5758"/>
          <a:stretch/>
        </p:blipFill>
        <p:spPr>
          <a:xfrm>
            <a:off x="933449" y="732948"/>
            <a:ext cx="10172701" cy="5300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97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6537" b="5212"/>
          <a:stretch/>
        </p:blipFill>
        <p:spPr>
          <a:xfrm>
            <a:off x="2185988" y="718317"/>
            <a:ext cx="7915275" cy="53252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33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969" b="13750"/>
          <a:stretch/>
        </p:blipFill>
        <p:spPr>
          <a:xfrm>
            <a:off x="971550" y="732871"/>
            <a:ext cx="10101263" cy="53250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5971" t="23186" r="2573" b="58044"/>
          <a:stretch/>
        </p:blipFill>
        <p:spPr>
          <a:xfrm>
            <a:off x="9672638" y="942974"/>
            <a:ext cx="1157287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73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46" b="5516"/>
          <a:stretch/>
        </p:blipFill>
        <p:spPr>
          <a:xfrm>
            <a:off x="1682987" y="731089"/>
            <a:ext cx="8826026" cy="53227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418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849" y="742950"/>
            <a:ext cx="7119639" cy="5311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09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4584" r="-322" b="12917"/>
          <a:stretch/>
        </p:blipFill>
        <p:spPr>
          <a:xfrm>
            <a:off x="2043112" y="735488"/>
            <a:ext cx="8129587" cy="5304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51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038" y="732284"/>
            <a:ext cx="7100887" cy="5332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327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575" b="11899"/>
          <a:stretch/>
        </p:blipFill>
        <p:spPr>
          <a:xfrm>
            <a:off x="1955805" y="737818"/>
            <a:ext cx="8280389" cy="5309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446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43" b="12083"/>
          <a:stretch/>
        </p:blipFill>
        <p:spPr>
          <a:xfrm>
            <a:off x="2075838" y="748931"/>
            <a:ext cx="8040323" cy="5287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317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30251" r="-500" b="19999"/>
          <a:stretch/>
        </p:blipFill>
        <p:spPr>
          <a:xfrm>
            <a:off x="1639664" y="745292"/>
            <a:ext cx="8912672" cy="52943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083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42" r="-351"/>
          <a:stretch/>
        </p:blipFill>
        <p:spPr>
          <a:xfrm>
            <a:off x="985838" y="719782"/>
            <a:ext cx="10153021" cy="53238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8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  pour l'homme d'être seul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642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196</Words>
  <Application>Microsoft Office PowerPoint</Application>
  <PresentationFormat>Grand écran</PresentationFormat>
  <Paragraphs>74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2021-01-27T16:51:00Z</dcterms:created>
  <dcterms:modified xsi:type="dcterms:W3CDTF">2021-01-27T17:31:43Z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