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LYkqcrnSHwycKzu+FJbTQ==" hashData="Ekum0a1FtVVfaUu29GCey1WkjSZZQeXadYWRqOyBiIieozmwo6NrAXbSr21lFpefBbjRmAet4lFgT/ME1dwX8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N°10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3750" r="246" b="31458"/>
          <a:stretch/>
        </p:blipFill>
        <p:spPr>
          <a:xfrm>
            <a:off x="1795933" y="726233"/>
            <a:ext cx="8600134" cy="5332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624" r="617" b="31875"/>
          <a:stretch/>
        </p:blipFill>
        <p:spPr>
          <a:xfrm>
            <a:off x="1506781" y="715261"/>
            <a:ext cx="9178438" cy="5336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000" r="347" b="25000"/>
          <a:stretch/>
        </p:blipFill>
        <p:spPr>
          <a:xfrm>
            <a:off x="958455" y="728663"/>
            <a:ext cx="10137380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39" b="5911"/>
          <a:stretch/>
        </p:blipFill>
        <p:spPr>
          <a:xfrm>
            <a:off x="1620836" y="741076"/>
            <a:ext cx="8950328" cy="5302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36" b="6180"/>
          <a:stretch/>
        </p:blipFill>
        <p:spPr>
          <a:xfrm>
            <a:off x="1623209" y="741045"/>
            <a:ext cx="8945581" cy="5302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539" r="-11" b="8819"/>
          <a:stretch/>
        </p:blipFill>
        <p:spPr>
          <a:xfrm>
            <a:off x="1000125" y="757238"/>
            <a:ext cx="10101426" cy="5257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2021-01-27T16:51:00Z</dcterms:created>
  <dcterms:modified xsi:type="dcterms:W3CDTF">2021-01-27T19:15:57Z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