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1" r:id="rId5"/>
    <p:sldId id="259" r:id="rId6"/>
    <p:sldId id="262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a8ai5X8N+ePGRzRTWtuYQ==" hashData="CTWKCc7jE7/c92yQa8D+oH4Hp3YhtPHgAcp5x9pM+9zSVxTmz7ifapD0xzTSWaUncSRSKKpJFtMMTO6ABdbm1A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0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12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4708AD-C8B4-45EC-A917-C15A92028D1C}" type="datetimeFigureOut">
              <a:rPr lang="fr-FR" smtClean="0"/>
              <a:t>27/01/2021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EEAF0F-D169-4710-96A9-40DBC80D0E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264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5090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09398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0626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286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77556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11758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7388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1616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34156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8464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6246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99720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2617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31322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894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FFFB-4618-4328-9713-A63A8F92A5DE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9553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B17F4-6BEB-421F-9704-29F6A0974AAF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374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608DD-7258-4951-B37A-2A263E13F717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2266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3597E-50CB-4934-8A9A-5FD7BE4BCB8F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491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0C8B3-238E-4B52-A5FB-B626ED8105F1}" type="datetime1">
              <a:rPr lang="fr-FR" smtClean="0"/>
              <a:t>27/01/2021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10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E63B8-1004-4150-9E6E-A45028A343E1}" type="datetime1">
              <a:rPr lang="fr-FR" smtClean="0"/>
              <a:t>27/01/2021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BCF3F-25D4-4D5D-A0B0-9699911DF975}" type="datetime1">
              <a:rPr lang="fr-FR" smtClean="0"/>
              <a:t>27/01/2021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8445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D1CED-07AB-47F2-B3B6-65511108C87E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2021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93A5E-6684-453D-AA98-B0EE14F41563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8171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26040-29F3-411F-9D35-6B8D6E0900A1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746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0ED2A-68B7-4B94-B905-1AADD93F564C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103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82000">
              <a:srgbClr val="FFC000"/>
            </a:gs>
            <a:gs pos="92000">
              <a:srgbClr val="C00000"/>
            </a:gs>
            <a:gs pos="100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A9E4B8-8ED2-437C-A2D7-F74DDAAB89EA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893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17" r="-274" b="17916"/>
          <a:stretch/>
        </p:blipFill>
        <p:spPr>
          <a:xfrm>
            <a:off x="942975" y="714374"/>
            <a:ext cx="10169985" cy="5320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16380" y="1962835"/>
            <a:ext cx="900684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3600" dirty="0" smtClean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Femme qui es-tu ? il n'est pas bon      pour l'homme </a:t>
            </a:r>
            <a:r>
              <a:rPr lang="fr-FR" sz="6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d'être seul  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N°1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78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_Plaisir_d Amour.wav"/>
          </p:stSnd>
        </p:sndAc>
      </p:transition>
    </mc:Choice>
    <mc:Fallback>
      <p:transition spd="slow" advTm="13000">
        <p:wedge/>
        <p:sndAc>
          <p:stSnd loop="1">
            <p:snd r:embed="rId3" name="_Plaisir_d 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21067" y="760998"/>
            <a:ext cx="1034986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Je me rends compte de plus en plus que ce sont les femmes à changer le monde, que l’homme considéré le sexe fort est en fait le plus faible…</a:t>
            </a: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Si nous aidions nos jeunes à retrouver la propre identité, la raison pour laquelle elles sont au monde et ce qu’elles doivent faire de leur vie, surement le monde irait mieux, changerait en mieux. </a:t>
            </a:r>
            <a:endParaRPr lang="fr-FR" sz="4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7981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1389" y="715268"/>
            <a:ext cx="10174286" cy="5329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8268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508" r="-246" b="26394"/>
          <a:stretch/>
        </p:blipFill>
        <p:spPr>
          <a:xfrm>
            <a:off x="971550" y="714118"/>
            <a:ext cx="10135401" cy="53385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4538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085" t="957" r="10360" b="5758"/>
          <a:stretch/>
        </p:blipFill>
        <p:spPr>
          <a:xfrm>
            <a:off x="933449" y="732948"/>
            <a:ext cx="10172701" cy="53006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977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967" r="-1090"/>
          <a:stretch/>
        </p:blipFill>
        <p:spPr>
          <a:xfrm>
            <a:off x="974190" y="741062"/>
            <a:ext cx="10184347" cy="52882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330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969" b="13750"/>
          <a:stretch/>
        </p:blipFill>
        <p:spPr>
          <a:xfrm>
            <a:off x="971550" y="732871"/>
            <a:ext cx="10101263" cy="532502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85971" t="23186" r="2573" b="58044"/>
          <a:stretch/>
        </p:blipFill>
        <p:spPr>
          <a:xfrm>
            <a:off x="9672638" y="942974"/>
            <a:ext cx="1157287" cy="100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739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214" r="303" b="16492"/>
          <a:stretch/>
        </p:blipFill>
        <p:spPr>
          <a:xfrm>
            <a:off x="942975" y="723112"/>
            <a:ext cx="10115550" cy="53205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4184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849" y="742950"/>
            <a:ext cx="7119639" cy="53119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8090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7743" r="-516" b="19466"/>
          <a:stretch/>
        </p:blipFill>
        <p:spPr>
          <a:xfrm>
            <a:off x="1800225" y="714375"/>
            <a:ext cx="8536106" cy="53323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3518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038" y="732284"/>
            <a:ext cx="7100887" cy="53326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01327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066" r="98" b="18066"/>
          <a:stretch/>
        </p:blipFill>
        <p:spPr>
          <a:xfrm>
            <a:off x="1940108" y="735642"/>
            <a:ext cx="8311784" cy="53136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84469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143" b="12083"/>
          <a:stretch/>
        </p:blipFill>
        <p:spPr>
          <a:xfrm>
            <a:off x="2075838" y="748931"/>
            <a:ext cx="8040323" cy="52871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317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278" b="26250"/>
          <a:stretch/>
        </p:blipFill>
        <p:spPr>
          <a:xfrm>
            <a:off x="2271712" y="730703"/>
            <a:ext cx="7686675" cy="53414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0838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17" r="-274" b="17916"/>
          <a:stretch/>
        </p:blipFill>
        <p:spPr>
          <a:xfrm>
            <a:off x="942975" y="714374"/>
            <a:ext cx="10169985" cy="5320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16380" y="1962835"/>
            <a:ext cx="900684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3600" dirty="0" smtClean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Femme qui es-tu ? il n'est pas bon        pour l'homme d'être seul 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642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184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2021-01-27T16:51:00Z</dcterms:created>
  <dcterms:modified xsi:type="dcterms:W3CDTF">2021-01-27T17:15:36Z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