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57" r:id="rId4"/>
    <p:sldId id="258" r:id="rId5"/>
    <p:sldId id="260" r:id="rId6"/>
    <p:sldId id="261" r:id="rId7"/>
    <p:sldId id="259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ddr5NJts0BcTIA6JwpHhg==" hashData="OGAyS17AH6LuUdwpo9c/GkzyzRHSaCfm6cGroDXzkW/9wv+SrdpNJ2IzDRnyygUsj5x3cvySszOHZssV231C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F0FC7-E8D1-4197-9273-7DE8469473CF}" type="datetimeFigureOut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8AF4-185E-4A21-9E68-AA32216F9C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897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525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9928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636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082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072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22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439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765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02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028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522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070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2005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634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23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A938E-1A10-4BF3-83E3-3A1C5273B72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64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8990-8FFE-4365-9FC2-A2C85405EED4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83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683A-FD57-4F13-B748-5D2BBE3F423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24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6BAE-5601-48A4-9F50-1BE0D5EBDF03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2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6CA0-5C17-4518-8BD1-974B9E759A5D}" type="datetime1">
              <a:rPr lang="fr-FR" smtClean="0"/>
              <a:t>02/07/2021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1967-E3ED-4169-8957-4D1ABDCAAC94}" type="datetime1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37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6CA52-9202-4366-A3D7-ED5D4AAFB0D1}" type="datetime1">
              <a:rPr lang="fr-FR" smtClean="0"/>
              <a:t>02/07/2021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35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ABDCC-873D-4228-AC3C-F694FFF742CC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27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7110-6C26-446D-A975-FA30D32C5FA9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0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44BB5-B2AB-453E-BB5F-765570484BAF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6F8D2-6964-45CA-B4E5-432CF44B0015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34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63000">
              <a:schemeClr val="tx1">
                <a:lumMod val="85000"/>
                <a:lumOff val="15000"/>
              </a:schemeClr>
            </a:gs>
            <a:gs pos="84000">
              <a:schemeClr val="tx1">
                <a:lumMod val="95000"/>
                <a:lumOff val="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C9EA5-DCF2-45CB-A633-2F998BEBC121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02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747420" y="1259175"/>
            <a:ext cx="1069715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 </a:t>
            </a:r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N°9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Douce musique.wav"/>
          </p:stSnd>
        </p:sndAc>
      </p:transition>
    </mc:Choice>
    <mc:Fallback>
      <p:transition spd="slow" advTm="16000">
        <p:wedge/>
        <p:sndAc>
          <p:stSnd loop="1">
            <p:snd r:embed="rId3" name="Douce mus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17" b="8619"/>
          <a:stretch/>
        </p:blipFill>
        <p:spPr>
          <a:xfrm>
            <a:off x="1630373" y="551526"/>
            <a:ext cx="8931254" cy="575494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7472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450" y="589659"/>
            <a:ext cx="8077200" cy="57055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7632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006" r="-1169" b="12957"/>
          <a:stretch/>
        </p:blipFill>
        <p:spPr>
          <a:xfrm>
            <a:off x="1928813" y="520322"/>
            <a:ext cx="8272462" cy="578881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9566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1" y="545658"/>
            <a:ext cx="10456504" cy="57551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8244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300" r="-103" b="7339"/>
          <a:stretch/>
        </p:blipFill>
        <p:spPr>
          <a:xfrm>
            <a:off x="2600325" y="392957"/>
            <a:ext cx="6929438" cy="59515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420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550692"/>
            <a:ext cx="8786813" cy="57722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127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91" b="21840"/>
          <a:stretch/>
        </p:blipFill>
        <p:spPr>
          <a:xfrm>
            <a:off x="1127371" y="872508"/>
            <a:ext cx="9937258" cy="51129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35911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12" y="596802"/>
            <a:ext cx="10772775" cy="56643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6714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08" b="9641"/>
          <a:stretch/>
        </p:blipFill>
        <p:spPr>
          <a:xfrm>
            <a:off x="1542135" y="539371"/>
            <a:ext cx="9107729" cy="577925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7074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2" y="541138"/>
            <a:ext cx="10158413" cy="57141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026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5684"/>
          <a:stretch/>
        </p:blipFill>
        <p:spPr>
          <a:xfrm>
            <a:off x="1754456" y="556536"/>
            <a:ext cx="8683088" cy="57449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6916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3" b="1954"/>
          <a:stretch/>
        </p:blipFill>
        <p:spPr>
          <a:xfrm>
            <a:off x="1423894" y="556766"/>
            <a:ext cx="9344211" cy="57444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8574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6" b="8963"/>
          <a:stretch/>
        </p:blipFill>
        <p:spPr>
          <a:xfrm>
            <a:off x="1524000" y="514388"/>
            <a:ext cx="9144000" cy="58292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415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596738" y="1259175"/>
            <a:ext cx="10998524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 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55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Kunstler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2021-07-02T07:28:46Z</dcterms:created>
  <dcterms:modified xsi:type="dcterms:W3CDTF">2021-07-02T17:21:44Z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