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2EJa86kIqcuDxFsY7b1HA==" hashData="0u1qBGfc7sP67st52y2WSzjWZ2V67UXmu90Et68p/8nuY+dSu3L3V7fvpcmfEjBPcxwsrcrHA2c7d6Aq+D1G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</a:t>
            </a:r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N°8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64" r="325" b="6768"/>
          <a:stretch/>
        </p:blipFill>
        <p:spPr>
          <a:xfrm>
            <a:off x="1138237" y="512669"/>
            <a:ext cx="9915525" cy="58326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185" r="-483" b="10683"/>
          <a:stretch/>
        </p:blipFill>
        <p:spPr>
          <a:xfrm>
            <a:off x="1528764" y="559417"/>
            <a:ext cx="9115424" cy="5727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846" r="239" b="5835"/>
          <a:stretch/>
        </p:blipFill>
        <p:spPr>
          <a:xfrm>
            <a:off x="863434" y="735657"/>
            <a:ext cx="10471316" cy="53866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4" t="26532" r="430" b="8885"/>
          <a:stretch/>
        </p:blipFill>
        <p:spPr>
          <a:xfrm>
            <a:off x="1350863" y="557213"/>
            <a:ext cx="9493349" cy="57454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704" r="-222" b="10297"/>
          <a:stretch/>
        </p:blipFill>
        <p:spPr>
          <a:xfrm>
            <a:off x="2085975" y="548184"/>
            <a:ext cx="8047258" cy="57811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488" r="-1028" b="17320"/>
          <a:stretch/>
        </p:blipFill>
        <p:spPr>
          <a:xfrm>
            <a:off x="2000250" y="549354"/>
            <a:ext cx="8229600" cy="57860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971" r="-744" b="10587"/>
          <a:stretch/>
        </p:blipFill>
        <p:spPr>
          <a:xfrm>
            <a:off x="2200275" y="550386"/>
            <a:ext cx="7772400" cy="57431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2021-07-02T07:28:46Z</dcterms:created>
  <dcterms:modified xsi:type="dcterms:W3CDTF">2021-07-02T17:06:04Z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