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6nae3TsRXR9f5sZZQ5VMA==" hashData="QphPQP1T0tW/MPrt5MjjrtohpJqse+BnZk2+cM9KQInq1Rsxe6r3Anmr6XE9UbfvllvrNI01Yg3VA7+FxULQ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N°7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 xmlns="">
      <p:transition spd="slow" advTm="16000">
        <p:wedge/>
        <p:sndAc>
          <p:stSnd loop="1">
            <p:snd r:embed="rId5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67" r="-693" b="12866"/>
          <a:stretch/>
        </p:blipFill>
        <p:spPr>
          <a:xfrm>
            <a:off x="2166937" y="563308"/>
            <a:ext cx="7858125" cy="57313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12" b="8061"/>
          <a:stretch/>
        </p:blipFill>
        <p:spPr>
          <a:xfrm>
            <a:off x="1828800" y="555307"/>
            <a:ext cx="8415338" cy="53882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644" r="-487" b="5641"/>
          <a:stretch/>
        </p:blipFill>
        <p:spPr>
          <a:xfrm>
            <a:off x="2128837" y="562154"/>
            <a:ext cx="7845317" cy="57243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824" r="-479" b="9410"/>
          <a:stretch/>
        </p:blipFill>
        <p:spPr>
          <a:xfrm>
            <a:off x="1310699" y="535032"/>
            <a:ext cx="9570601" cy="578793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38" r="-476" b="15191"/>
          <a:stretch/>
        </p:blipFill>
        <p:spPr>
          <a:xfrm>
            <a:off x="1885950" y="505908"/>
            <a:ext cx="8358187" cy="58031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13" r="-191" b="17319"/>
          <a:stretch/>
        </p:blipFill>
        <p:spPr>
          <a:xfrm>
            <a:off x="1957388" y="552313"/>
            <a:ext cx="8217956" cy="57056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327" r="-802" b="20193"/>
          <a:stretch/>
        </p:blipFill>
        <p:spPr>
          <a:xfrm>
            <a:off x="2138363" y="465491"/>
            <a:ext cx="7915274" cy="59270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2021-07-02T07:28:46Z</dcterms:created>
  <dcterms:modified xsi:type="dcterms:W3CDTF">2021-07-02T17:07:27Z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