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2" r:id="rId3"/>
    <p:sldId id="257" r:id="rId4"/>
    <p:sldId id="258" r:id="rId5"/>
    <p:sldId id="260" r:id="rId6"/>
    <p:sldId id="261" r:id="rId7"/>
    <p:sldId id="259" r:id="rId8"/>
    <p:sldId id="263" r:id="rId9"/>
    <p:sldId id="264" r:id="rId10"/>
    <p:sldId id="265" r:id="rId11"/>
    <p:sldId id="268" r:id="rId12"/>
    <p:sldId id="266" r:id="rId13"/>
    <p:sldId id="267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ma1q+PZJclqcNfpR6pabg==" hashData="fbrlDSV9X2oAAdLpMv9ZZv/uY5g86RGXGXIWHPDeVUpbphJCNY+wobVwm3fbz4WpTTqdac3tJtm28DJWyVuJE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78" y="1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8F0FC7-E8D1-4197-9273-7DE8469473CF}" type="datetimeFigureOut">
              <a:rPr lang="fr-FR" smtClean="0"/>
              <a:t>02/07/2021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318AF4-185E-4A21-9E68-AA32216F9C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9897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5250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99289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6636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0828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0729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822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04398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7657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022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0286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15227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0704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2005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6345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237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A938E-1A10-4BF3-83E3-3A1C5273B72C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8649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8990-8FFE-4365-9FC2-A2C85405EED4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7839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683A-FD57-4F13-B748-5D2BBE3F423C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1241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36BAE-5601-48A4-9F50-1BE0D5EBDF03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2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86CA0-5C17-4518-8BD1-974B9E759A5D}" type="datetime1">
              <a:rPr lang="fr-FR" smtClean="0"/>
              <a:t>02/07/2021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34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71967-E3ED-4169-8957-4D1ABDCAAC94}" type="datetime1">
              <a:rPr lang="fr-FR" smtClean="0"/>
              <a:t>02/07/2021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376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6CA52-9202-4366-A3D7-ED5D4AAFB0D1}" type="datetime1">
              <a:rPr lang="fr-FR" smtClean="0"/>
              <a:t>02/07/2021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3351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ABDCC-873D-4228-AC3C-F694FFF742CC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27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57110-6C26-446D-A975-FA30D32C5FA9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9108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44BB5-B2AB-453E-BB5F-765570484BAF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7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6F8D2-6964-45CA-B4E5-432CF44B0015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2345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63000">
              <a:schemeClr val="tx1">
                <a:lumMod val="85000"/>
                <a:lumOff val="15000"/>
              </a:schemeClr>
            </a:gs>
            <a:gs pos="84000">
              <a:schemeClr val="tx1">
                <a:lumMod val="95000"/>
                <a:lumOff val="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C9EA5-DCF2-45CB-A633-2F998BEBC121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022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410" y="184487"/>
            <a:ext cx="10558170" cy="61720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747420" y="1259175"/>
            <a:ext cx="10697159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Et la vie après la mort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 un vaste sujet </a:t>
            </a:r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N°6</a:t>
            </a:r>
            <a:endParaRPr lang="fr-FR" sz="13800" b="1" cap="none" spc="50" dirty="0">
              <a:ln w="0">
                <a:solidFill>
                  <a:schemeClr val="bg1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496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  <p:sndAc>
          <p:stSnd loop="1">
            <p:snd r:embed="rId3" name="Douce musique.wav"/>
          </p:stSnd>
        </p:sndAc>
      </p:transition>
    </mc:Choice>
    <mc:Fallback>
      <p:transition spd="slow" advTm="16000">
        <p:wedge/>
        <p:sndAc>
          <p:stSnd loop="1">
            <p:snd r:embed="rId3" name="Douce musiq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76" b="6077"/>
          <a:stretch/>
        </p:blipFill>
        <p:spPr>
          <a:xfrm>
            <a:off x="734023" y="636270"/>
            <a:ext cx="10600727" cy="558545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74726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6450" y="589659"/>
            <a:ext cx="8077200" cy="57055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76326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85" b="6539"/>
          <a:stretch/>
        </p:blipFill>
        <p:spPr>
          <a:xfrm>
            <a:off x="1038225" y="774286"/>
            <a:ext cx="10115550" cy="530942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95663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1" y="545658"/>
            <a:ext cx="10456504" cy="575513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82447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39" t="9397" r="3476" b="35633"/>
          <a:stretch/>
        </p:blipFill>
        <p:spPr>
          <a:xfrm>
            <a:off x="462855" y="1257300"/>
            <a:ext cx="11266289" cy="43434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4209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0" y="550692"/>
            <a:ext cx="8786813" cy="57722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1276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6" b="30076"/>
          <a:stretch/>
        </p:blipFill>
        <p:spPr>
          <a:xfrm>
            <a:off x="1545431" y="1428750"/>
            <a:ext cx="9101138" cy="4000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35911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612" y="596802"/>
            <a:ext cx="10772775" cy="566439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67141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" y="497437"/>
            <a:ext cx="10072688" cy="582730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70742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62" y="541138"/>
            <a:ext cx="10158413" cy="571410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60263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8135" r="-137" b="23340"/>
          <a:stretch/>
        </p:blipFill>
        <p:spPr>
          <a:xfrm>
            <a:off x="2010965" y="1468040"/>
            <a:ext cx="8170069" cy="392191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69167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13" b="1954"/>
          <a:stretch/>
        </p:blipFill>
        <p:spPr>
          <a:xfrm>
            <a:off x="1423894" y="556766"/>
            <a:ext cx="9344211" cy="57444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585747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49" b="8248"/>
          <a:stretch/>
        </p:blipFill>
        <p:spPr>
          <a:xfrm>
            <a:off x="1697831" y="608048"/>
            <a:ext cx="8796337" cy="564190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54158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410" y="184487"/>
            <a:ext cx="10558170" cy="61720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596738" y="1259175"/>
            <a:ext cx="10998524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Et la vie après la mort 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 un vaste sujet</a:t>
            </a:r>
            <a:endParaRPr lang="fr-FR" sz="13800" b="1" cap="none" spc="50" dirty="0">
              <a:ln w="0">
                <a:solidFill>
                  <a:schemeClr val="bg1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550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111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Kunstler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2021-07-02T07:28:46Z</dcterms:created>
  <dcterms:modified xsi:type="dcterms:W3CDTF">2021-07-02T16:41:51Z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