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0" r:id="rId6"/>
    <p:sldId id="261" r:id="rId7"/>
    <p:sldId id="259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QWK6Nul6eOuSZTo3odK+Q==" hashData="6FFfvOb8bf/ZM+6kDJ4lwdae5xW0jx8MQbnawxxN5FuuM49gocaJDjz1eha4WuLYIFOlivk1THLwmrC9oWHK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78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8F0FC7-E8D1-4197-9273-7DE8469473CF}" type="datetimeFigureOut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8AF4-185E-4A21-9E68-AA32216F9C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897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15250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9928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636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082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72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2822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439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765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022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02869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522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0704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2005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6345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318AF4-185E-4A21-9E68-AA32216F9C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237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A938E-1A10-4BF3-83E3-3A1C5273B72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649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288990-8FFE-4365-9FC2-A2C85405EED4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83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0683A-FD57-4F13-B748-5D2BBE3F423C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241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F36BAE-5601-48A4-9F50-1BE0D5EBDF03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2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6CA0-5C17-4518-8BD1-974B9E759A5D}" type="datetime1">
              <a:rPr lang="fr-FR" smtClean="0"/>
              <a:t>02/07/2021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4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1967-E3ED-4169-8957-4D1ABDCAAC94}" type="datetime1">
              <a:rPr lang="fr-FR" smtClean="0"/>
              <a:t>02/07/2021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37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6CA52-9202-4366-A3D7-ED5D4AAFB0D1}" type="datetime1">
              <a:rPr lang="fr-FR" smtClean="0"/>
              <a:t>02/07/2021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3351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ABDCC-873D-4228-AC3C-F694FFF742CC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27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457110-6C26-446D-A975-FA30D32C5FA9}" type="datetime1">
              <a:rPr lang="fr-FR" smtClean="0"/>
              <a:t>02/07/2021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9108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744BB5-B2AB-453E-BB5F-765570484BAF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7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26F8D2-6964-45CA-B4E5-432CF44B0015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34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63000">
              <a:schemeClr val="tx1">
                <a:lumMod val="85000"/>
                <a:lumOff val="15000"/>
              </a:schemeClr>
            </a:gs>
            <a:gs pos="84000">
              <a:schemeClr val="tx1">
                <a:lumMod val="95000"/>
                <a:lumOff val="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C9EA5-DCF2-45CB-A633-2F998BEBC121}" type="datetime1">
              <a:rPr lang="fr-FR" smtClean="0"/>
              <a:t>02/07/2021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83C6D-C06A-451B-B556-467690E47D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0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747420" y="1259175"/>
            <a:ext cx="1069715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 </a:t>
            </a:r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N°5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49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Douce musique.wav"/>
          </p:stSnd>
        </p:sndAc>
      </p:transition>
    </mc:Choice>
    <mc:Fallback>
      <p:transition spd="slow" advTm="16000">
        <p:wedge/>
        <p:sndAc>
          <p:stSnd loop="1">
            <p:snd r:embed="rId3" name="Douce mus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6088" y="571602"/>
            <a:ext cx="6272212" cy="57629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7472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6450" y="589659"/>
            <a:ext cx="8077200" cy="57055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97632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917" r="462" b="10625"/>
          <a:stretch/>
        </p:blipFill>
        <p:spPr>
          <a:xfrm>
            <a:off x="1781175" y="307839"/>
            <a:ext cx="8629650" cy="594844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9566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1" y="545658"/>
            <a:ext cx="10456504" cy="575513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8244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346" b="18003"/>
          <a:stretch/>
        </p:blipFill>
        <p:spPr>
          <a:xfrm>
            <a:off x="2395537" y="592560"/>
            <a:ext cx="7400925" cy="56728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5420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500" y="550692"/>
            <a:ext cx="8786813" cy="57722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8127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4512" y="476910"/>
            <a:ext cx="8486775" cy="59041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5911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9612" y="596802"/>
            <a:ext cx="10772775" cy="56643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7141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430" r="6346" b="27117"/>
          <a:stretch/>
        </p:blipFill>
        <p:spPr>
          <a:xfrm>
            <a:off x="999232" y="1036107"/>
            <a:ext cx="10193536" cy="478578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70742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62" y="541138"/>
            <a:ext cx="10158413" cy="571410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0263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47" b="11964"/>
          <a:stretch/>
        </p:blipFill>
        <p:spPr>
          <a:xfrm>
            <a:off x="2443162" y="547688"/>
            <a:ext cx="7286625" cy="576249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69167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13" b="1954"/>
          <a:stretch/>
        </p:blipFill>
        <p:spPr>
          <a:xfrm>
            <a:off x="1423894" y="556766"/>
            <a:ext cx="9344211" cy="57444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bg1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5857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565" r="704" b="45029"/>
          <a:stretch/>
        </p:blipFill>
        <p:spPr>
          <a:xfrm>
            <a:off x="2143125" y="1000125"/>
            <a:ext cx="7729538" cy="46148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4158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57250" y="6492874"/>
            <a:ext cx="2743200" cy="365125"/>
          </a:xfrm>
        </p:spPr>
        <p:txBody>
          <a:bodyPr/>
          <a:lstStyle/>
          <a:p>
            <a:fld id="{EECEB00D-5A64-476A-BEC5-F60ED8678B24}" type="datetime1">
              <a:rPr lang="fr-FR" sz="2000" b="1" smtClean="0">
                <a:solidFill>
                  <a:schemeClr val="bg1"/>
                </a:solidFill>
              </a:rPr>
              <a:t>02/07/2021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</a:rPr>
              <a:t>PPS   Lande   2021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591550" y="6492873"/>
            <a:ext cx="2743200" cy="365125"/>
          </a:xfrm>
        </p:spPr>
        <p:txBody>
          <a:bodyPr/>
          <a:lstStyle/>
          <a:p>
            <a:fld id="{C8D83C6D-C06A-451B-B556-467690E47D17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410" y="184487"/>
            <a:ext cx="10558170" cy="61720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6"/>
          <p:cNvSpPr/>
          <p:nvPr/>
        </p:nvSpPr>
        <p:spPr>
          <a:xfrm>
            <a:off x="596738" y="1259175"/>
            <a:ext cx="10998524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vie après la mort 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 un vaste sujet</a:t>
            </a:r>
            <a:endParaRPr lang="fr-FR" sz="138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550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2021-07-02T07:28:46Z</dcterms:created>
  <dcterms:modified xsi:type="dcterms:W3CDTF">2021-07-02T16:28:02Z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