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7APPlDfO4X/ed4ikGGhhA==" hashData="4ZKGZBebQ1TM0wU/b5UqoGyNTwSal1g8BYTURDazv8YxZtrwIzy5VcohwFPS9T+B5cI4TuDGG6t+KjdRy/HR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N°4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547" r="-728" b="7085"/>
          <a:stretch/>
        </p:blipFill>
        <p:spPr>
          <a:xfrm>
            <a:off x="2714625" y="256828"/>
            <a:ext cx="6686550" cy="6137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739" r="-210" b="15771"/>
          <a:stretch/>
        </p:blipFill>
        <p:spPr>
          <a:xfrm>
            <a:off x="680398" y="885825"/>
            <a:ext cx="10654352" cy="500330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551435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67" b="23885"/>
          <a:stretch/>
        </p:blipFill>
        <p:spPr>
          <a:xfrm>
            <a:off x="1135843" y="921543"/>
            <a:ext cx="9920313" cy="501491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66" r="6433" b="42560"/>
          <a:stretch/>
        </p:blipFill>
        <p:spPr>
          <a:xfrm>
            <a:off x="688584" y="1171575"/>
            <a:ext cx="10814831" cy="45148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154" r="357" b="7767"/>
          <a:stretch/>
        </p:blipFill>
        <p:spPr>
          <a:xfrm>
            <a:off x="1188243" y="579335"/>
            <a:ext cx="9815514" cy="56993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02" r="5425" b="32707"/>
          <a:stretch/>
        </p:blipFill>
        <p:spPr>
          <a:xfrm>
            <a:off x="628557" y="1264444"/>
            <a:ext cx="10934886" cy="43291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34" b="15313"/>
          <a:stretch/>
        </p:blipFill>
        <p:spPr>
          <a:xfrm>
            <a:off x="2600698" y="309561"/>
            <a:ext cx="6990604" cy="59340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2021-07-02T07:28:46Z</dcterms:created>
  <dcterms:modified xsi:type="dcterms:W3CDTF">2021-07-02T16:07:12Z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