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2" r:id="rId3"/>
    <p:sldId id="257" r:id="rId4"/>
    <p:sldId id="258" r:id="rId5"/>
    <p:sldId id="260" r:id="rId6"/>
    <p:sldId id="261" r:id="rId7"/>
    <p:sldId id="259" r:id="rId8"/>
    <p:sldId id="263" r:id="rId9"/>
    <p:sldId id="264" r:id="rId10"/>
    <p:sldId id="265" r:id="rId11"/>
    <p:sldId id="268" r:id="rId12"/>
    <p:sldId id="266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nyOVo4MgAvXkh9h0tgbZw==" hashData="GvBbFtlIzqQgTl+d4gFzZz1PeItvvsnbj9htpnWYnYu2vnTTtFMxdP38tIPTCA36vCjAGibdTaFFI3YGKBW93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6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78" y="1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8F0FC7-E8D1-4197-9273-7DE8469473CF}" type="datetimeFigureOut">
              <a:rPr lang="fr-FR" smtClean="0"/>
              <a:t>02/07/2021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318AF4-185E-4A21-9E68-AA32216F9C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9897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5250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9928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636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082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0729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22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04398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7657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022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0286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15227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0704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2005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6345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237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A938E-1A10-4BF3-83E3-3A1C5273B72C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649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8990-8FFE-4365-9FC2-A2C85405EED4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839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683A-FD57-4F13-B748-5D2BBE3F423C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241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36BAE-5601-48A4-9F50-1BE0D5EBDF03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2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86CA0-5C17-4518-8BD1-974B9E759A5D}" type="datetime1">
              <a:rPr lang="fr-FR" smtClean="0"/>
              <a:t>02/07/2021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3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1967-E3ED-4169-8957-4D1ABDCAAC94}" type="datetime1">
              <a:rPr lang="fr-FR" smtClean="0"/>
              <a:t>02/07/2021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37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6CA52-9202-4366-A3D7-ED5D4AAFB0D1}" type="datetime1">
              <a:rPr lang="fr-FR" smtClean="0"/>
              <a:t>02/07/2021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3351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ABDCC-873D-4228-AC3C-F694FFF742CC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27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57110-6C26-446D-A975-FA30D32C5FA9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910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44BB5-B2AB-453E-BB5F-765570484BAF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7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6F8D2-6964-45CA-B4E5-432CF44B0015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2345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63000">
              <a:schemeClr val="tx1">
                <a:lumMod val="85000"/>
                <a:lumOff val="15000"/>
              </a:schemeClr>
            </a:gs>
            <a:gs pos="84000">
              <a:schemeClr val="tx1">
                <a:lumMod val="95000"/>
                <a:lumOff val="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C9EA5-DCF2-45CB-A633-2F998BEBC121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022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410" y="184487"/>
            <a:ext cx="10558170" cy="61720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747420" y="1259175"/>
            <a:ext cx="10697159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Et la vie après la mort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 un vaste sujet N°3</a:t>
            </a:r>
            <a:endParaRPr lang="fr-FR" sz="138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9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  <p:sndAc>
          <p:stSnd loop="1">
            <p:snd r:embed="rId3" name="Douce musique.wav"/>
          </p:stSnd>
        </p:sndAc>
      </p:transition>
    </mc:Choice>
    <mc:Fallback>
      <p:transition spd="slow" advTm="16000">
        <p:wedge/>
        <p:sndAc>
          <p:stSnd loop="1">
            <p:snd r:embed="rId3" name="Douce musiq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2927" r="-1350" b="11263"/>
          <a:stretch/>
        </p:blipFill>
        <p:spPr>
          <a:xfrm>
            <a:off x="1127946" y="671513"/>
            <a:ext cx="10047798" cy="552926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74726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6450" y="589659"/>
            <a:ext cx="8077200" cy="57055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76326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2580" r="-768"/>
          <a:stretch/>
        </p:blipFill>
        <p:spPr>
          <a:xfrm>
            <a:off x="1888332" y="194827"/>
            <a:ext cx="8415336" cy="616024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95663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1" y="545658"/>
            <a:ext cx="10456504" cy="57551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82447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750" b="17084"/>
          <a:stretch/>
        </p:blipFill>
        <p:spPr>
          <a:xfrm>
            <a:off x="2277690" y="445294"/>
            <a:ext cx="7636619" cy="596741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4209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0" y="550692"/>
            <a:ext cx="8786813" cy="57722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127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320" t="67093" r="4775" b="-197"/>
          <a:stretch/>
        </p:blipFill>
        <p:spPr>
          <a:xfrm>
            <a:off x="880852" y="771525"/>
            <a:ext cx="10362896" cy="550068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5911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612" y="596802"/>
            <a:ext cx="10772775" cy="56643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67141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81" b="26776"/>
          <a:stretch/>
        </p:blipFill>
        <p:spPr>
          <a:xfrm>
            <a:off x="1348662" y="500062"/>
            <a:ext cx="9494676" cy="56234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0742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62" y="541138"/>
            <a:ext cx="10158413" cy="571410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60263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817" r="354" b="28769"/>
          <a:stretch/>
        </p:blipFill>
        <p:spPr>
          <a:xfrm>
            <a:off x="669927" y="900114"/>
            <a:ext cx="10852145" cy="484669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69167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13" b="1954"/>
          <a:stretch/>
        </p:blipFill>
        <p:spPr>
          <a:xfrm>
            <a:off x="1423894" y="556766"/>
            <a:ext cx="9344211" cy="57444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585747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9375" r="-634" b="8542"/>
          <a:stretch/>
        </p:blipFill>
        <p:spPr>
          <a:xfrm>
            <a:off x="857250" y="823227"/>
            <a:ext cx="10477499" cy="52115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4158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410" y="184487"/>
            <a:ext cx="10558170" cy="61720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596738" y="1259175"/>
            <a:ext cx="10998524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Et la vie après la mort 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 un vaste sujet</a:t>
            </a:r>
            <a:endParaRPr lang="fr-FR" sz="138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550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111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Kunstler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2021-07-02T07:28:46Z</dcterms:created>
  <dcterms:modified xsi:type="dcterms:W3CDTF">2021-07-02T16:09:08Z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