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Dx8jYseP/ICJSwglcnXew==" hashData="Cca0d6EBr1AjQ7OpcDHnaBKumI0e/Wys3MM6z2RAezwGcGt3PQVK7XlB6ligU8im7oC0e/hRLfMu20y24/YT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N°2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270" r="-452"/>
          <a:stretch/>
        </p:blipFill>
        <p:spPr>
          <a:xfrm>
            <a:off x="2157413" y="563633"/>
            <a:ext cx="7815261" cy="57764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93" t="50417" r="6748" b="27083"/>
          <a:stretch/>
        </p:blipFill>
        <p:spPr>
          <a:xfrm>
            <a:off x="841178" y="1243013"/>
            <a:ext cx="10509644" cy="41576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750" r="-988" b="10000"/>
          <a:stretch/>
        </p:blipFill>
        <p:spPr>
          <a:xfrm>
            <a:off x="663889" y="134475"/>
            <a:ext cx="10864221" cy="6066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1680" r="-1095" b="10550"/>
          <a:stretch/>
        </p:blipFill>
        <p:spPr>
          <a:xfrm>
            <a:off x="982515" y="457200"/>
            <a:ext cx="10079468" cy="58578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92" t="50161" r="3596" b="23186"/>
          <a:stretch/>
        </p:blipFill>
        <p:spPr>
          <a:xfrm>
            <a:off x="857250" y="1062434"/>
            <a:ext cx="10389799" cy="47331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52134" r="72" b="10325"/>
          <a:stretch/>
        </p:blipFill>
        <p:spPr>
          <a:xfrm>
            <a:off x="1623743" y="1185862"/>
            <a:ext cx="8944513" cy="4486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01" t="47196" r="28446" b="13024"/>
          <a:stretch/>
        </p:blipFill>
        <p:spPr>
          <a:xfrm>
            <a:off x="993324" y="1143000"/>
            <a:ext cx="10205351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2021-07-02T07:28:46Z</dcterms:created>
  <dcterms:modified xsi:type="dcterms:W3CDTF">2021-07-02T16:10:49Z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