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z1LJv1TdhrpxENnX/Aubg==" hashData="F1jLC/9+yd889EOSIjLVx2ZQ7Y3ZTDNDE/2+QzRONwlHKbcvOS/6LP8ly9aill+hsDNWtnGt1TMJf5w29+gC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</a:t>
            </a:r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N°10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" r="533" b="28247"/>
          <a:stretch/>
        </p:blipFill>
        <p:spPr>
          <a:xfrm>
            <a:off x="2088356" y="1287510"/>
            <a:ext cx="8015288" cy="40560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927" r="-592" b="11736"/>
          <a:stretch/>
        </p:blipFill>
        <p:spPr>
          <a:xfrm>
            <a:off x="959942" y="528637"/>
            <a:ext cx="10170914" cy="57435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6" t="1774" r="5665" b="39999"/>
          <a:stretch/>
        </p:blipFill>
        <p:spPr>
          <a:xfrm>
            <a:off x="608577" y="1078707"/>
            <a:ext cx="10974846" cy="47005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688" t="31250" r="11644" b="6500"/>
          <a:stretch/>
        </p:blipFill>
        <p:spPr>
          <a:xfrm>
            <a:off x="836767" y="1271587"/>
            <a:ext cx="10657785" cy="43719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70" t="20240" r="7034" b="5872"/>
          <a:stretch/>
        </p:blipFill>
        <p:spPr>
          <a:xfrm>
            <a:off x="963130" y="571500"/>
            <a:ext cx="10371620" cy="57366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387" t="6875" r="3696" b="13333"/>
          <a:stretch/>
        </p:blipFill>
        <p:spPr>
          <a:xfrm>
            <a:off x="857250" y="471488"/>
            <a:ext cx="10477500" cy="58293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49" t="10208" r="3841" b="13750"/>
          <a:stretch/>
        </p:blipFill>
        <p:spPr>
          <a:xfrm>
            <a:off x="971551" y="545752"/>
            <a:ext cx="10103300" cy="57440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2021-07-02T07:28:46Z</dcterms:created>
  <dcterms:modified xsi:type="dcterms:W3CDTF">2021-07-02T17:33:48Z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