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iD5Hu0R72njTibkWAPX1w==" hashData="IheKd1rxqhgAHwblxCT+r0eN6jaLLJUlYFQ7owLksu2iZSe9/OMC1ZjW1W9Ni/B64ilQt5zd1wl69kR6tcaF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N°1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6363" b="20874"/>
          <a:stretch/>
        </p:blipFill>
        <p:spPr>
          <a:xfrm>
            <a:off x="1657350" y="449547"/>
            <a:ext cx="8901113" cy="59563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1458" r="325" b="16875"/>
          <a:stretch/>
        </p:blipFill>
        <p:spPr>
          <a:xfrm>
            <a:off x="731361" y="778669"/>
            <a:ext cx="10729277" cy="53006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1457" r="-324" b="15418"/>
          <a:stretch/>
        </p:blipFill>
        <p:spPr>
          <a:xfrm>
            <a:off x="857250" y="728274"/>
            <a:ext cx="10519899" cy="54014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51459" r="-65" b="17291"/>
          <a:stretch/>
        </p:blipFill>
        <p:spPr>
          <a:xfrm>
            <a:off x="689785" y="800101"/>
            <a:ext cx="10753666" cy="52292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750" r="-323" b="21875"/>
          <a:stretch/>
        </p:blipFill>
        <p:spPr>
          <a:xfrm>
            <a:off x="636103" y="942974"/>
            <a:ext cx="10982551" cy="50006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084" r="4" b="16041"/>
          <a:stretch/>
        </p:blipFill>
        <p:spPr>
          <a:xfrm>
            <a:off x="273340" y="542925"/>
            <a:ext cx="11702969" cy="58007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5417" r="326"/>
          <a:stretch/>
        </p:blipFill>
        <p:spPr>
          <a:xfrm>
            <a:off x="1900238" y="510677"/>
            <a:ext cx="8443912" cy="58730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2021-07-02T07:28:46Z</dcterms:created>
  <dcterms:modified xsi:type="dcterms:W3CDTF">2021-07-02T07:55:58Z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