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8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qNcYaZ24qcQAPLkd+Pz1Q==" hashData="W92dvZ6K329Twi2tkE7GfjLWzxi+LR2AdDvT+5eWuxg5PsqBy5sGyLlihhexH0AWIAZht8I58lCXzEkCNeKZ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>
      <p:cViewPr varScale="1">
        <p:scale>
          <a:sx n="80" d="100"/>
          <a:sy n="80" d="100"/>
        </p:scale>
        <p:origin x="96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A000F-B1F8-4722-8744-5529D65B1B87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71049-77C6-470F-A3F9-A75B1DEBC1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22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571049-77C6-470F-A3F9-A75B1DEBC11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439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33A1-09D9-4FAB-92DD-C955DE4BE86D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A0F07-15E0-4E3A-9112-450B6FF65060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44E67-EF4E-4BC0-8D79-6233BE99FFEE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6ED91-DAB6-4DBB-84A1-CD5ABD136A41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7C55-88BF-4682-B513-3E5922AA0DBE}" type="datetime1">
              <a:rPr lang="fr-FR" smtClean="0"/>
              <a:t>03/12/2018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71B09-BA14-4146-B97B-EBE909C912FF}" type="datetime1">
              <a:rPr lang="fr-FR" smtClean="0"/>
              <a:t>03/12/2018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7BB0-55CB-4A66-8BBC-C291DDF5673C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97CAB-312B-4E93-AF14-8D4A03300076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57677-B2FD-4CCF-A67B-4F474174B34C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5791-C1D1-4173-9D50-09E3CCF7EB3F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0145A-FE43-4651-BBFE-3CCBD985F6E6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C808C-764A-47A7-A7BE-DE68A248742B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ABCEBD64-BACF-4475-BDA6-71F97A3C6E35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58649" y="1472590"/>
            <a:ext cx="827470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Amour et patience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3</a:t>
            </a:r>
            <a:endParaRPr lang="fr-FR" sz="8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  <p:sndAc>
          <p:stSnd loop="1">
            <p:snd r:embed="rId3" name="1balade au hameau de la reine à VersaillesN°1  lande_001.wav"/>
          </p:stSnd>
        </p:sndAc>
      </p:transition>
    </mc:Choice>
    <mc:Fallback xmlns="">
      <p:transition spd="slow" advTm="5000">
        <p:circle/>
        <p:sndAc>
          <p:stSnd loop="1">
            <p:snd r:embed="rId6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4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0532E4A8-BA55-43C0-A552-7E3B94DAFB3C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2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250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D308A022-F331-4B0F-A1AC-F4AD098C4613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3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5720" y="1052736"/>
            <a:ext cx="4896544" cy="4896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801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E0E9D23E-6F4C-4882-B19F-694C77CC736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4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728" y="1052736"/>
            <a:ext cx="4824536" cy="48245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818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FBD8A22A-445D-4A3E-84BE-35452FFED71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5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1122391"/>
            <a:ext cx="8784976" cy="4613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585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DDBB7BE4-63B0-4B38-910D-60D76D203BBA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6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014" y="1892462"/>
            <a:ext cx="10645066" cy="3048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969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983B6781-A689-47BC-864C-0FDBC83B9086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7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1584" y="1135545"/>
            <a:ext cx="7272808" cy="4727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367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57D1905-FFDE-4ED1-98B5-DFFF08761C7B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8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5640" y="1106742"/>
            <a:ext cx="6336704" cy="4752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413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ADBFD0C9-E74C-45EA-A4D8-A4327073E730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9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414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724D7E89-004E-47F8-9197-D1A999F59998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10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624" y="1110342"/>
            <a:ext cx="6696744" cy="4687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426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89E22AE1-CB55-4C6F-BD0F-5DF1243A4C77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11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624" y="1059937"/>
            <a:ext cx="6768752" cy="4738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455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E5699175-3EAA-4BA7-95CD-5F33CB116D95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12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616" y="1059937"/>
            <a:ext cx="6840760" cy="4788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582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A1EA7223-0F19-4F42-9C32-616CD97CD68B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13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624" y="1059937"/>
            <a:ext cx="6768752" cy="4738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32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89905C0-164A-43DC-BB99-FF05E374614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14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1279" y="1059937"/>
            <a:ext cx="6849097" cy="47943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8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B892915D-0594-4B1A-8BDC-597CD4D21C2B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15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84033" y="1649122"/>
            <a:ext cx="827470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Amour et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patience</a:t>
            </a:r>
            <a:endParaRPr lang="fr-FR" sz="8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3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F5B85B4-458E-4B38-BA5D-E24DB77FA6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mer - Phare sur jetée</Template>
  <TotalTime>58</TotalTime>
  <Words>257</Words>
  <Application>Microsoft Office PowerPoint</Application>
  <PresentationFormat>Grand écran</PresentationFormat>
  <Paragraphs>67</Paragraphs>
  <Slides>15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16</cp:revision>
  <dcterms:created xsi:type="dcterms:W3CDTF">2018-10-17T12:50:29Z</dcterms:created>
  <dcterms:modified xsi:type="dcterms:W3CDTF">2018-12-03T19:50:54Z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TC300073879990</vt:lpwstr>
  </property>
  <property fmtid="{D5CDD505-2E9C-101B-9397-08002B2CF9AE}" pid="3" name="_MarkAsFinal">
    <vt:bool>true</vt:bool>
  </property>
</Properties>
</file>