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8"/>
  </p:notes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lvIgvQ8bAP10AWi2LcNYA==" hashData="A65CXBDQmJClVBBMABkpWW2cvo5/KeCHfjwtC4WCHroap05Zcah7InL1ncysEH/mCqu51ExJZnh8XgZMPilNA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>
      <p:cViewPr varScale="1">
        <p:scale>
          <a:sx n="80" d="100"/>
          <a:sy n="80" d="100"/>
        </p:scale>
        <p:origin x="96" y="7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DA000F-B1F8-4722-8744-5529D65B1B87}" type="datetimeFigureOut">
              <a:rPr lang="fr-FR" smtClean="0"/>
              <a:t>03/12/2018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571049-77C6-470F-A3F9-A75B1DEBC1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22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571049-77C6-470F-A3F9-A75B1DEBC11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58554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7CF47-3680-4C10-BBFE-A92B4D260EDA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D0376-1BA6-4DAE-BE50-934EA4228D55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C0AC3-D57E-4B73-8C76-E0D6984FA934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A2689-F461-4874-8A3B-B12D2049F2F2}" type="datetime1">
              <a:rPr lang="fr-FR" smtClean="0"/>
              <a:t>03/12/2018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C9F7D-A1D5-4BB3-A0D2-8BC40E7EC478}" type="datetime1">
              <a:rPr lang="fr-FR" smtClean="0"/>
              <a:t>03/12/2018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EFC7C-F313-4014-B2CC-73F448B3D5D2}" type="datetime1">
              <a:rPr lang="fr-FR" smtClean="0"/>
              <a:t>03/12/2018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2CAB3-35B1-4DE5-A0BB-498573681D35}" type="datetime1">
              <a:rPr lang="fr-FR" smtClean="0"/>
              <a:t>03/12/2018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EA136A-B65A-4F86-950C-8F310AD23F5C}" type="datetime1">
              <a:rPr lang="fr-FR" smtClean="0"/>
              <a:t>03/12/2018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AAE62-BB8C-45F8-8FAB-9B8526C5186D}" type="datetime1">
              <a:rPr lang="fr-FR" smtClean="0"/>
              <a:t>03/12/2018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45C13-FA61-474C-8D51-1D8938CCA900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70883-E268-4A4D-97DA-8F94C003FFF4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B522F5-93DC-4FEB-9995-99D5522AFCAC}" type="datetime1">
              <a:rPr lang="fr-FR" smtClean="0"/>
              <a:t>03/12/2018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45BEAD54-EE9B-4402-B046-C07636B6C124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1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58649" y="1472590"/>
            <a:ext cx="8274701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En Amour et patience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 </a:t>
            </a:r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2</a:t>
            </a:r>
            <a:endParaRPr lang="fr-FR" sz="8800" b="1" spc="50" dirty="0" smtClean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54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5765" y="3916043"/>
            <a:ext cx="1762995" cy="23499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  <p:sndAc>
          <p:stSnd loop="1">
            <p:snd r:embed="rId2" name="1balade au hameau de la reine à VersaillesN°1  lande_001.wav"/>
          </p:stSnd>
        </p:sndAc>
      </p:transition>
    </mc:Choice>
    <mc:Fallback xmlns="">
      <p:transition spd="slow" advTm="5000">
        <p:circle/>
        <p:sndAc>
          <p:stSnd loop="1">
            <p:snd r:embed="rId5" name="1balade au hameau de la reine à VersaillesN°1  land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4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2FF9F8F7-4FE4-48DA-8203-2F5D8BF4A0FC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2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990600"/>
            <a:ext cx="9753600" cy="48768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02503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BD13AEAF-4497-4182-B990-F0C54A0CF9DC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3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7480" y="1280649"/>
            <a:ext cx="7469513" cy="459662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248015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541946C-11BF-46BC-B5A6-02A67FD7717B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4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4952" y="1238143"/>
            <a:ext cx="4657553" cy="46575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8182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FDD41688-AFE9-474B-8AF6-A4638A542E6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5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50" y="1047750"/>
            <a:ext cx="4762500" cy="4762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585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8E705AEE-0893-4B5B-960A-6B24AB182765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6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5561" y="1106742"/>
            <a:ext cx="7848872" cy="474756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9969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CDDFBDDC-233B-4AA6-9A5D-2BD7FD194552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7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1837" y="1090612"/>
            <a:ext cx="5648325" cy="46767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3676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D6115BB7-3C87-42AE-BF5C-516A29ECEABD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8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3884" y="1141047"/>
            <a:ext cx="6336704" cy="47525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413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F01C102B-3668-445F-8F5A-44E91D9C19FD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9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0" y="1047750"/>
            <a:ext cx="5715000" cy="4762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8414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62EEF9D9-9E1D-468C-8147-1E4C77BBC06C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10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0884" y="1055148"/>
            <a:ext cx="8064896" cy="48120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426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337CE3E0-66F1-4270-AC8D-66479E55D674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11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7728" y="1124744"/>
            <a:ext cx="4752528" cy="47525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4558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83A457CA-831C-4C8B-882D-A28F91EB5477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12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8073" y="1052735"/>
            <a:ext cx="4018148" cy="48217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5829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D9A49786-6654-442C-8DAE-0595661345CC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13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5720" y="980728"/>
            <a:ext cx="4968552" cy="49685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8328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004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0" y="433161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525A5CCA-D70D-494C-B8C3-992AB94ACE1A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14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4250" y="881062"/>
            <a:ext cx="5143500" cy="509587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2182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3" name="Picture 259" descr="C:\Users\Tom\AppData\Local\Microsoft\Windows\Temporary Internet Files\Content.IE5\3TCQXQ9O\MPj0432909000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35360" y="332656"/>
            <a:ext cx="11521280" cy="6264696"/>
          </a:xfrm>
          <a:prstGeom prst="rect">
            <a:avLst/>
          </a:prstGeom>
          <a:noFill/>
          <a:ln w="6350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6000">
                  <a:schemeClr val="accent1">
                    <a:lumMod val="40000"/>
                    <a:lumOff val="60000"/>
                  </a:schemeClr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76" y="548680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23392" y="5854305"/>
            <a:ext cx="2844800" cy="365125"/>
          </a:xfrm>
        </p:spPr>
        <p:txBody>
          <a:bodyPr/>
          <a:lstStyle/>
          <a:p>
            <a:fld id="{843861C0-20C0-42BC-98E9-0B631E777A86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03/12/2018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5854305"/>
            <a:ext cx="3860800" cy="365125"/>
          </a:xfrm>
        </p:spPr>
        <p:txBody>
          <a:bodyPr/>
          <a:lstStyle/>
          <a:p>
            <a:r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Lande décembre 2018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6280" y="5877272"/>
            <a:ext cx="2844800" cy="365125"/>
          </a:xfrm>
        </p:spPr>
        <p:txBody>
          <a:bodyPr/>
          <a:lstStyle/>
          <a:p>
            <a:fld id="{108582E2-60D7-40E7-AECB-CED9E7320F8D}" type="slidenum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pPr/>
              <a:t>15</a:t>
            </a:fld>
            <a:endParaRPr lang="fr-FR" sz="24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58649" y="1540680"/>
            <a:ext cx="8274701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En Amour et </a:t>
            </a:r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patience</a:t>
            </a:r>
            <a:endParaRPr lang="fr-FR" sz="8800" b="1" spc="50" dirty="0" smtClean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54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5765" y="3916043"/>
            <a:ext cx="1762995" cy="2349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931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8F5B85B4-458E-4B38-BA5D-E24DB77FA60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mer - Phare sur jetée</Template>
  <TotalTime>59</TotalTime>
  <Words>257</Words>
  <Application>Microsoft Office PowerPoint</Application>
  <PresentationFormat>Grand écran</PresentationFormat>
  <Paragraphs>67</Paragraphs>
  <Slides>15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Brush Script MT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keywords/>
  <cp:lastModifiedBy>Alain</cp:lastModifiedBy>
  <cp:revision>16</cp:revision>
  <dcterms:created xsi:type="dcterms:W3CDTF">2018-10-17T12:50:29Z</dcterms:created>
  <dcterms:modified xsi:type="dcterms:W3CDTF">2018-12-03T19:37:53Z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TC300073879990</vt:lpwstr>
  </property>
  <property fmtid="{D5CDD505-2E9C-101B-9397-08002B2CF9AE}" pid="3" name="_MarkAsFinal">
    <vt:bool>true</vt:bool>
  </property>
</Properties>
</file>