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18"/>
  </p:notes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IXCAUqgpV4Bf6WiOVGBjg==" hashData="c/w/kRJev4TlRETXE3dtzL56VlEtV1oxNZ0eNFMwDlLbVoDRHn9BXi9DsuiBhthOE94jr+yORZxblFvrSjR3H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>
      <p:cViewPr varScale="1">
        <p:scale>
          <a:sx n="80" d="100"/>
          <a:sy n="80" d="100"/>
        </p:scale>
        <p:origin x="96" y="7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DA000F-B1F8-4722-8744-5529D65B1B87}" type="datetimeFigureOut">
              <a:rPr lang="fr-FR" smtClean="0"/>
              <a:t>03/12/2018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571049-77C6-470F-A3F9-A75B1DEBC1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8225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04E60-3493-4ACE-B644-FA5536A1EC9B}" type="datetime1">
              <a:rPr lang="fr-FR" smtClean="0"/>
              <a:t>03/12/2018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F3633-15A8-4FE5-9C74-4133CC9C5DE9}" type="datetime1">
              <a:rPr lang="fr-FR" smtClean="0"/>
              <a:t>03/12/2018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20E20-4FA1-41BF-9610-37E521028DDC}" type="datetime1">
              <a:rPr lang="fr-FR" smtClean="0"/>
              <a:t>03/12/2018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ACF2C-AD46-43BB-914C-13B19C9DA9E1}" type="datetime1">
              <a:rPr lang="fr-FR" smtClean="0"/>
              <a:t>03/12/2018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05744-6D7D-494E-9A7B-27435FFDAE98}" type="datetime1">
              <a:rPr lang="fr-FR" smtClean="0"/>
              <a:t>03/12/2018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5DE0D-7CD3-44DE-85C0-5E0E75231AE8}" type="datetime1">
              <a:rPr lang="fr-FR" smtClean="0"/>
              <a:t>03/12/2018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5B873-FC8C-490D-A526-BE499FA0474D}" type="datetime1">
              <a:rPr lang="fr-FR" smtClean="0"/>
              <a:t>03/12/2018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98D0A-470A-42ED-97EF-0A25C0FF8DD3}" type="datetime1">
              <a:rPr lang="fr-FR" smtClean="0"/>
              <a:t>03/12/2018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08728-18FF-46FF-85DD-4DE509BFD813}" type="datetime1">
              <a:rPr lang="fr-FR" smtClean="0"/>
              <a:t>03/12/2018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C7F78-BD45-4FC9-8F7D-C20E2310377E}" type="datetime1">
              <a:rPr lang="fr-FR" smtClean="0"/>
              <a:t>03/12/2018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C6BA4-8A89-4708-96D4-631FFCC769B9}" type="datetime1">
              <a:rPr lang="fr-FR" smtClean="0"/>
              <a:t>03/12/2018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18DCAE-6B33-4AF2-A75F-B1E78CFB2D12}" type="datetime1">
              <a:rPr lang="fr-FR" smtClean="0"/>
              <a:t>03/12/2018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6" y="548680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39EAE48F-AA78-463D-BD22-A52CD9CFD73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03/12/2018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1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58649" y="1472590"/>
            <a:ext cx="8274701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En Amour et patience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N°</a:t>
            </a:r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1</a:t>
            </a:r>
            <a:endParaRPr lang="fr-FR" sz="8800" b="1" spc="50" dirty="0" smtClean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</a:t>
            </a:r>
            <a:endParaRPr lang="fr-FR" sz="54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5765" y="3916043"/>
            <a:ext cx="1762995" cy="234996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  <p:sndAc>
          <p:stSnd loop="1">
            <p:snd r:embed="rId2" name="1balade au hameau de la reine à VersaillesN°1  lande_001.wav"/>
          </p:stSnd>
        </p:sndAc>
      </p:transition>
    </mc:Choice>
    <mc:Fallback>
      <p:transition spd="slow" advTm="5000">
        <p:circle/>
        <p:sndAc>
          <p:stSnd loop="1">
            <p:snd r:embed="rId2" name="1balade au hameau de la reine à VersaillesN°1  land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44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6" y="548680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39EAE48F-AA78-463D-BD22-A52CD9CFD73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03/12/2018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2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1356" y="1147682"/>
            <a:ext cx="9269288" cy="46346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02503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6" y="548680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39EAE48F-AA78-463D-BD22-A52CD9CFD73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03/12/2018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3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7579" y="1057797"/>
            <a:ext cx="5816842" cy="48041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48015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6" y="548680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39EAE48F-AA78-463D-BD22-A52CD9CFD73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03/12/2018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4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1837" y="1090612"/>
            <a:ext cx="5648325" cy="46767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18182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004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6" y="548680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39EAE48F-AA78-463D-BD22-A52CD9CFD73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03/12/2018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5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5600" y="1227108"/>
            <a:ext cx="3850589" cy="46207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5850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6" y="548680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39EAE48F-AA78-463D-BD22-A52CD9CFD73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03/12/2018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6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5951" y="1164901"/>
            <a:ext cx="7380097" cy="47355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99697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004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0" y="433161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39EAE48F-AA78-463D-BD22-A52CD9CFD73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03/12/2018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7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7525" y="1147762"/>
            <a:ext cx="6076950" cy="45624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3676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004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0" y="433161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39EAE48F-AA78-463D-BD22-A52CD9CFD73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03/12/2018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8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1623" y="1024917"/>
            <a:ext cx="6818781" cy="47731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4133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004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0" y="433161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39EAE48F-AA78-463D-BD22-A52CD9CFD73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03/12/2018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9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1624" y="1110344"/>
            <a:ext cx="6696744" cy="46877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84141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004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0" y="433161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39EAE48F-AA78-463D-BD22-A52CD9CFD73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03/12/2018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10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5640" y="1001856"/>
            <a:ext cx="6480720" cy="48542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4260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004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0" y="433161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39EAE48F-AA78-463D-BD22-A52CD9CFD73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03/12/2018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11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7648" y="1052736"/>
            <a:ext cx="6336704" cy="47525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4558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004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0" y="433161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39EAE48F-AA78-463D-BD22-A52CD9CFD73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03/12/2018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12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7608" y="1009531"/>
            <a:ext cx="6984776" cy="48893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5829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004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0" y="433161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39EAE48F-AA78-463D-BD22-A52CD9CFD73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03/12/2018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13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5720" y="908720"/>
            <a:ext cx="5040560" cy="50405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8328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004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0" y="433161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39EAE48F-AA78-463D-BD22-A52CD9CFD73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03/12/2018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14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7728" y="980728"/>
            <a:ext cx="4896544" cy="48965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1827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6" y="548680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39EAE48F-AA78-463D-BD22-A52CD9CFD73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03/12/2018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15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58649" y="937983"/>
            <a:ext cx="8274701" cy="498598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En Amour et patience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N°</a:t>
            </a:r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1</a:t>
            </a:r>
            <a:endParaRPr lang="fr-FR" sz="8800" b="1" spc="50" dirty="0" smtClean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</a:t>
            </a:r>
            <a:endParaRPr lang="fr-FR" sz="54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5765" y="3916043"/>
            <a:ext cx="1762995" cy="2349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931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8F5B85B4-458E-4B38-BA5D-E24DB77FA60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Thème mer - Phare sur jetée</Template>
  <TotalTime>47</TotalTime>
  <Words>259</Words>
  <Application>Microsoft Office PowerPoint</Application>
  <PresentationFormat>Grand écran</PresentationFormat>
  <Paragraphs>67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Brush Script MT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keywords/>
  <cp:lastModifiedBy>Alain</cp:lastModifiedBy>
  <cp:revision>12</cp:revision>
  <dcterms:created xsi:type="dcterms:W3CDTF">2018-10-17T12:50:29Z</dcterms:created>
  <dcterms:modified xsi:type="dcterms:W3CDTF">2018-12-03T18:54:02Z</dcterms:modified>
  <cp:contentStatus>Final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TC300073879990</vt:lpwstr>
  </property>
  <property fmtid="{D5CDD505-2E9C-101B-9397-08002B2CF9AE}" pid="3" name="_MarkAsFinal">
    <vt:bool>true</vt:bool>
  </property>
</Properties>
</file>