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4.xml" ContentType="application/vnd.openxmlformats-officedocument.presentationml.tags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3" r:id="rId1"/>
  </p:sldMasterIdLst>
  <p:notesMasterIdLst>
    <p:notesMasterId r:id="rId25"/>
  </p:notesMasterIdLst>
  <p:handoutMasterIdLst>
    <p:handoutMasterId r:id="rId26"/>
  </p:handoutMasterIdLst>
  <p:sldIdLst>
    <p:sldId id="266" r:id="rId2"/>
    <p:sldId id="289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2" r:id="rId18"/>
    <p:sldId id="283" r:id="rId19"/>
    <p:sldId id="284" r:id="rId20"/>
    <p:sldId id="285" r:id="rId21"/>
    <p:sldId id="281" r:id="rId22"/>
    <p:sldId id="286" r:id="rId23"/>
    <p:sldId id="288" r:id="rId24"/>
  </p:sldIdLst>
  <p:sldSz cx="12192000" cy="6858000"/>
  <p:notesSz cx="6858000" cy="9144000"/>
  <p:custDataLst>
    <p:tags r:id="rId27"/>
  </p:custDataLst>
  <p:defaultTextStyle>
    <a:defPPr rtl="0"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/wIQJUMxSdxO0t1ThYw8g==" hashData="CVW/2Wq9Bbiye2vBy/2Ej8dorToAvriNM15QGA5imjvvsW7qPhHi2Q3U+QZUw9FDAU/BjCqRxFDSO+fxpu4G3A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1" autoAdjust="0"/>
    <p:restoredTop sz="94616" autoAdjust="0"/>
  </p:normalViewPr>
  <p:slideViewPr>
    <p:cSldViewPr snapToGrid="0">
      <p:cViewPr varScale="1">
        <p:scale>
          <a:sx n="80" d="100"/>
          <a:sy n="80" d="100"/>
        </p:scale>
        <p:origin x="300" y="7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978"/>
    </p:cViewPr>
  </p:sorterViewPr>
  <p:notesViewPr>
    <p:cSldViewPr snapToGrid="0">
      <p:cViewPr varScale="1">
        <p:scale>
          <a:sx n="89" d="100"/>
          <a:sy n="89" d="100"/>
        </p:scale>
        <p:origin x="301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="" xmlns:a16="http://schemas.microsoft.com/office/drawing/2014/main" id="{C08F3AA7-A9B1-4630-8730-B4B36CFDD3D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>
            <a:extLst>
              <a:ext uri="{FF2B5EF4-FFF2-40B4-BE49-F238E27FC236}">
                <a16:creationId xmlns="" xmlns:a16="http://schemas.microsoft.com/office/drawing/2014/main" id="{E75A4D74-D29F-465F-8AAF-80E5A4CDB20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565D78-6258-4616-8973-6B87FC58B5A4}" type="datetime1">
              <a:rPr lang="fr-FR" smtClean="0"/>
              <a:t>17/12/2018</a:t>
            </a:fld>
            <a:endParaRPr lang="fr-FR" dirty="0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="" xmlns:a16="http://schemas.microsoft.com/office/drawing/2014/main" id="{0F60AA6D-1235-4DE7-83B2-363ADE37379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fr-FR" smtClean="0"/>
              <a:t>PPS Lande Décembre 2018</a:t>
            </a:r>
            <a:endParaRPr lang="fr-FR" dirty="0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="" xmlns:a16="http://schemas.microsoft.com/office/drawing/2014/main" id="{E64435E5-8198-47A9-8DF8-00201DBB23B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EDDCB5-CA1E-49A5-9116-3760DE3AF2E1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25271310"/>
      </p:ext>
    </p:extLst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>
            <a:extLst>
              <a:ext uri="{FF2B5EF4-FFF2-40B4-BE49-F238E27FC236}">
                <a16:creationId xmlns="" xmlns:a16="http://schemas.microsoft.com/office/drawing/2014/main" id="{6C2E7044-5B15-FA4C-9782-C6B151F1EB7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 rtl="0">
              <a:defRPr/>
            </a:pPr>
            <a:endParaRPr lang="fr-FR" noProof="0"/>
          </a:p>
        </p:txBody>
      </p:sp>
      <p:sp>
        <p:nvSpPr>
          <p:cNvPr id="3" name="Espace réservé de la date 2">
            <a:extLst>
              <a:ext uri="{FF2B5EF4-FFF2-40B4-BE49-F238E27FC236}">
                <a16:creationId xmlns="" xmlns:a16="http://schemas.microsoft.com/office/drawing/2014/main" id="{8AA53036-4AE1-7E49-97D2-94AA00F6E75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 rtl="0">
              <a:defRPr/>
            </a:pPr>
            <a:fld id="{EC999C69-C311-4D9F-B318-2540517CCC0C}" type="datetime1">
              <a:rPr lang="fr-FR" noProof="0" smtClean="0"/>
              <a:t>17/12/2018</a:t>
            </a:fld>
            <a:endParaRPr lang="fr-FR" noProof="0"/>
          </a:p>
        </p:txBody>
      </p:sp>
      <p:sp>
        <p:nvSpPr>
          <p:cNvPr id="4" name="Espace réservé de l’image des diapositives 3">
            <a:extLst>
              <a:ext uri="{FF2B5EF4-FFF2-40B4-BE49-F238E27FC236}">
                <a16:creationId xmlns="" xmlns:a16="http://schemas.microsoft.com/office/drawing/2014/main" id="{55C5920D-E95B-1B46-A8F5-40BB1238926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 rtl="0"/>
            <a:endParaRPr lang="fr-FR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="" xmlns:a16="http://schemas.microsoft.com/office/drawing/2014/main" id="{011DE339-DD0D-2F48-A65E-308B602EA9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BD9DED5C-BFE0-1546-AA70-83FF5B68527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 rtl="0">
              <a:defRPr/>
            </a:pPr>
            <a:r>
              <a:rPr lang="fr-FR" noProof="0" smtClean="0"/>
              <a:t>PPS Lande Décembre 2018</a:t>
            </a:r>
            <a:endParaRPr lang="fr-FR" noProof="0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4B0BEBCA-E264-5B4B-A376-4233BDA63C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 rtl="0">
              <a:defRPr/>
            </a:pPr>
            <a:fld id="{1CC06776-B046-B547-9777-FBDFF889AFA6}" type="slidenum">
              <a:rPr lang="fr-FR" noProof="0" smtClean="0"/>
              <a:pPr>
                <a:defRPr/>
              </a:pPr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9164402"/>
      </p:ext>
    </p:extLst>
  </p:cSld>
  <p:clrMap bg1="lt1" tx1="dk1" bg2="lt2" tx2="dk2" accent1="accent1" accent2="accent2" accent3="accent3" accent4="accent4" accent5="accent5" accent6="accent6" hlink="hlink" folHlink="folHlink"/>
  <p:hf hd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Espace réservé de l’image des diapositives 1">
            <a:extLst>
              <a:ext uri="{FF2B5EF4-FFF2-40B4-BE49-F238E27FC236}">
                <a16:creationId xmlns="" xmlns:a16="http://schemas.microsoft.com/office/drawing/2014/main" id="{5EB2BDD0-298C-524D-BD6A-B0F14C7C85D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8" name="Espace réservé des commentaires 2">
            <a:extLst>
              <a:ext uri="{FF2B5EF4-FFF2-40B4-BE49-F238E27FC236}">
                <a16:creationId xmlns="" xmlns:a16="http://schemas.microsoft.com/office/drawing/2014/main" id="{0EAFD3ED-7525-8D47-9F3F-E0294676333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="t" anchorCtr="0" compatLnSpc="1">
            <a:prstTxWarp prst="textNoShape">
              <a:avLst/>
            </a:prstTxWarp>
          </a:bodyPr>
          <a:lstStyle/>
          <a:p>
            <a:pPr rtl="0" eaLnBrk="1" hangingPunct="1">
              <a:spcBef>
                <a:spcPct val="0"/>
              </a:spcBef>
            </a:pPr>
            <a:endParaRPr lang="fr-FR" altLang="en-US" dirty="0"/>
          </a:p>
        </p:txBody>
      </p:sp>
      <p:sp>
        <p:nvSpPr>
          <p:cNvPr id="29699" name="Espace réservé du numéro de diapositive 3">
            <a:extLst>
              <a:ext uri="{FF2B5EF4-FFF2-40B4-BE49-F238E27FC236}">
                <a16:creationId xmlns="" xmlns:a16="http://schemas.microsoft.com/office/drawing/2014/main" id="{0336D17D-058E-6C40-84BE-A2F4A78966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8F303196-5C5A-034D-9764-0B38F38D2FD5}" type="slidenum">
              <a:rPr lang="fr-FR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fr-FR" alt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rtl="0">
              <a:defRPr/>
            </a:pPr>
            <a:fld id="{62BB4782-4D8C-409B-988D-57B16DA5C5AA}" type="datetime1">
              <a:rPr lang="fr-FR" noProof="0" smtClean="0"/>
              <a:t>17/12/2018</a:t>
            </a:fld>
            <a:endParaRPr lang="fr-FR" noProof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r>
              <a:rPr lang="fr-FR" noProof="0" smtClean="0"/>
              <a:t>PPS Lande Décembre 2018</a:t>
            </a:r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418070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Espace réservé de l’image des diapositives 1">
            <a:extLst>
              <a:ext uri="{FF2B5EF4-FFF2-40B4-BE49-F238E27FC236}">
                <a16:creationId xmlns="" xmlns:a16="http://schemas.microsoft.com/office/drawing/2014/main" id="{5EB2BDD0-298C-524D-BD6A-B0F14C7C85D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8" name="Espace réservé des commentaires 2">
            <a:extLst>
              <a:ext uri="{FF2B5EF4-FFF2-40B4-BE49-F238E27FC236}">
                <a16:creationId xmlns="" xmlns:a16="http://schemas.microsoft.com/office/drawing/2014/main" id="{0EAFD3ED-7525-8D47-9F3F-E0294676333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="t" anchorCtr="0" compatLnSpc="1">
            <a:prstTxWarp prst="textNoShape">
              <a:avLst/>
            </a:prstTxWarp>
          </a:bodyPr>
          <a:lstStyle/>
          <a:p>
            <a:pPr rtl="0" eaLnBrk="1" hangingPunct="1">
              <a:spcBef>
                <a:spcPct val="0"/>
              </a:spcBef>
            </a:pPr>
            <a:endParaRPr lang="fr-FR" altLang="en-US" dirty="0"/>
          </a:p>
        </p:txBody>
      </p:sp>
      <p:sp>
        <p:nvSpPr>
          <p:cNvPr id="29699" name="Espace réservé du numéro de diapositive 3">
            <a:extLst>
              <a:ext uri="{FF2B5EF4-FFF2-40B4-BE49-F238E27FC236}">
                <a16:creationId xmlns="" xmlns:a16="http://schemas.microsoft.com/office/drawing/2014/main" id="{0336D17D-058E-6C40-84BE-A2F4A78966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8F303196-5C5A-034D-9764-0B38F38D2FD5}" type="slidenum">
              <a:rPr lang="fr-FR" altLang="en-US" smtClean="0"/>
              <a:pPr rtl="0"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fr-FR" alt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rtl="0">
              <a:defRPr/>
            </a:pPr>
            <a:fld id="{62BB4782-4D8C-409B-988D-57B16DA5C5AA}" type="datetime1">
              <a:rPr lang="fr-FR" noProof="0" smtClean="0"/>
              <a:t>17/12/2018</a:t>
            </a:fld>
            <a:endParaRPr lang="fr-FR" noProof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r>
              <a:rPr lang="fr-FR" noProof="0" smtClean="0"/>
              <a:t>PPS Lande Décembre 2018</a:t>
            </a:r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101847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ce réservé de l’image des diapositives 1">
            <a:extLst>
              <a:ext uri="{FF2B5EF4-FFF2-40B4-BE49-F238E27FC236}">
                <a16:creationId xmlns="" xmlns:a16="http://schemas.microsoft.com/office/drawing/2014/main" id="{B16F2183-EB4E-1148-AC95-DE5C371A30D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6" name="Espace réservé des commentaires 2">
            <a:extLst>
              <a:ext uri="{FF2B5EF4-FFF2-40B4-BE49-F238E27FC236}">
                <a16:creationId xmlns="" xmlns:a16="http://schemas.microsoft.com/office/drawing/2014/main" id="{7439B6AE-4810-024F-B499-86E69433A1E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="t" anchorCtr="0" compatLnSpc="1">
            <a:prstTxWarp prst="textNoShape">
              <a:avLst/>
            </a:prstTxWarp>
          </a:bodyPr>
          <a:lstStyle/>
          <a:p>
            <a:pPr rtl="0" eaLnBrk="1" hangingPunct="1">
              <a:spcBef>
                <a:spcPct val="0"/>
              </a:spcBef>
            </a:pPr>
            <a:endParaRPr lang="fr-FR" altLang="en-US" dirty="0"/>
          </a:p>
        </p:txBody>
      </p:sp>
      <p:sp>
        <p:nvSpPr>
          <p:cNvPr id="31747" name="Espace réservé du numéro de diapositive 3">
            <a:extLst>
              <a:ext uri="{FF2B5EF4-FFF2-40B4-BE49-F238E27FC236}">
                <a16:creationId xmlns="" xmlns:a16="http://schemas.microsoft.com/office/drawing/2014/main" id="{70A86763-68A0-DF4D-837B-BAEACEF9F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CA118B47-EF0D-8A46-86C4-3F68D3BB9F77}" type="slidenum">
              <a:rPr lang="fr-FR" altLang="en-US" smtClean="0"/>
              <a:pPr rtl="0"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fr-FR" alt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rtl="0">
              <a:defRPr/>
            </a:pPr>
            <a:fld id="{3BA0433B-BB2F-4AEA-AB1F-AF351C961BB6}" type="datetime1">
              <a:rPr lang="fr-FR" noProof="0" smtClean="0"/>
              <a:t>17/12/2018</a:t>
            </a:fld>
            <a:endParaRPr lang="fr-FR" noProof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r>
              <a:rPr lang="fr-FR" noProof="0" smtClean="0"/>
              <a:t>PPS Lande Décembre 2018</a:t>
            </a:r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45701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ce réservé de l’image des diapositives 1">
            <a:extLst>
              <a:ext uri="{FF2B5EF4-FFF2-40B4-BE49-F238E27FC236}">
                <a16:creationId xmlns="" xmlns:a16="http://schemas.microsoft.com/office/drawing/2014/main" id="{B16F2183-EB4E-1148-AC95-DE5C371A30D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6" name="Espace réservé des commentaires 2">
            <a:extLst>
              <a:ext uri="{FF2B5EF4-FFF2-40B4-BE49-F238E27FC236}">
                <a16:creationId xmlns="" xmlns:a16="http://schemas.microsoft.com/office/drawing/2014/main" id="{7439B6AE-4810-024F-B499-86E69433A1E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="t" anchorCtr="0" compatLnSpc="1">
            <a:prstTxWarp prst="textNoShape">
              <a:avLst/>
            </a:prstTxWarp>
          </a:bodyPr>
          <a:lstStyle/>
          <a:p>
            <a:pPr rtl="0" eaLnBrk="1" hangingPunct="1">
              <a:spcBef>
                <a:spcPct val="0"/>
              </a:spcBef>
            </a:pPr>
            <a:endParaRPr lang="fr-FR" altLang="en-US" dirty="0"/>
          </a:p>
        </p:txBody>
      </p:sp>
      <p:sp>
        <p:nvSpPr>
          <p:cNvPr id="31747" name="Espace réservé du numéro de diapositive 3">
            <a:extLst>
              <a:ext uri="{FF2B5EF4-FFF2-40B4-BE49-F238E27FC236}">
                <a16:creationId xmlns="" xmlns:a16="http://schemas.microsoft.com/office/drawing/2014/main" id="{70A86763-68A0-DF4D-837B-BAEACEF9F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CA118B47-EF0D-8A46-86C4-3F68D3BB9F77}" type="slidenum">
              <a:rPr lang="fr-FR" altLang="en-US" smtClean="0"/>
              <a:pPr rtl="0"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fr-FR" alt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rtl="0">
              <a:defRPr/>
            </a:pPr>
            <a:fld id="{3BA0433B-BB2F-4AEA-AB1F-AF351C961BB6}" type="datetime1">
              <a:rPr lang="fr-FR" noProof="0" smtClean="0"/>
              <a:t>17/12/2018</a:t>
            </a:fld>
            <a:endParaRPr lang="fr-FR" noProof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r>
              <a:rPr lang="fr-FR" noProof="0" smtClean="0"/>
              <a:t>PPS Lande Décembre 2018</a:t>
            </a:r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1653956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ce réservé de l’image des diapositives 1">
            <a:extLst>
              <a:ext uri="{FF2B5EF4-FFF2-40B4-BE49-F238E27FC236}">
                <a16:creationId xmlns="" xmlns:a16="http://schemas.microsoft.com/office/drawing/2014/main" id="{B16F2183-EB4E-1148-AC95-DE5C371A30D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6" name="Espace réservé des commentaires 2">
            <a:extLst>
              <a:ext uri="{FF2B5EF4-FFF2-40B4-BE49-F238E27FC236}">
                <a16:creationId xmlns="" xmlns:a16="http://schemas.microsoft.com/office/drawing/2014/main" id="{7439B6AE-4810-024F-B499-86E69433A1E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="t" anchorCtr="0" compatLnSpc="1">
            <a:prstTxWarp prst="textNoShape">
              <a:avLst/>
            </a:prstTxWarp>
          </a:bodyPr>
          <a:lstStyle/>
          <a:p>
            <a:pPr rtl="0" eaLnBrk="1" hangingPunct="1">
              <a:spcBef>
                <a:spcPct val="0"/>
              </a:spcBef>
            </a:pPr>
            <a:endParaRPr lang="fr-FR" altLang="en-US" dirty="0"/>
          </a:p>
        </p:txBody>
      </p:sp>
      <p:sp>
        <p:nvSpPr>
          <p:cNvPr id="31747" name="Espace réservé du numéro de diapositive 3">
            <a:extLst>
              <a:ext uri="{FF2B5EF4-FFF2-40B4-BE49-F238E27FC236}">
                <a16:creationId xmlns="" xmlns:a16="http://schemas.microsoft.com/office/drawing/2014/main" id="{70A86763-68A0-DF4D-837B-BAEACEF9F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CA118B47-EF0D-8A46-86C4-3F68D3BB9F77}" type="slidenum">
              <a:rPr lang="fr-FR" altLang="en-US" smtClean="0"/>
              <a:pPr rtl="0"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fr-FR" alt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rtl="0">
              <a:defRPr/>
            </a:pPr>
            <a:fld id="{3BA0433B-BB2F-4AEA-AB1F-AF351C961BB6}" type="datetime1">
              <a:rPr lang="fr-FR" noProof="0" smtClean="0"/>
              <a:t>17/12/2018</a:t>
            </a:fld>
            <a:endParaRPr lang="fr-FR" noProof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r>
              <a:rPr lang="fr-FR" noProof="0" smtClean="0"/>
              <a:t>PPS Lande Décembre 2018</a:t>
            </a:r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969201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ce réservé de l’image des diapositives 1">
            <a:extLst>
              <a:ext uri="{FF2B5EF4-FFF2-40B4-BE49-F238E27FC236}">
                <a16:creationId xmlns="" xmlns:a16="http://schemas.microsoft.com/office/drawing/2014/main" id="{B16F2183-EB4E-1148-AC95-DE5C371A30D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6" name="Espace réservé des commentaires 2">
            <a:extLst>
              <a:ext uri="{FF2B5EF4-FFF2-40B4-BE49-F238E27FC236}">
                <a16:creationId xmlns="" xmlns:a16="http://schemas.microsoft.com/office/drawing/2014/main" id="{7439B6AE-4810-024F-B499-86E69433A1E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="t" anchorCtr="0" compatLnSpc="1">
            <a:prstTxWarp prst="textNoShape">
              <a:avLst/>
            </a:prstTxWarp>
          </a:bodyPr>
          <a:lstStyle/>
          <a:p>
            <a:pPr rtl="0" eaLnBrk="1" hangingPunct="1">
              <a:spcBef>
                <a:spcPct val="0"/>
              </a:spcBef>
            </a:pPr>
            <a:endParaRPr lang="fr-FR" altLang="en-US" dirty="0"/>
          </a:p>
        </p:txBody>
      </p:sp>
      <p:sp>
        <p:nvSpPr>
          <p:cNvPr id="31747" name="Espace réservé du numéro de diapositive 3">
            <a:extLst>
              <a:ext uri="{FF2B5EF4-FFF2-40B4-BE49-F238E27FC236}">
                <a16:creationId xmlns="" xmlns:a16="http://schemas.microsoft.com/office/drawing/2014/main" id="{70A86763-68A0-DF4D-837B-BAEACEF9F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CA118B47-EF0D-8A46-86C4-3F68D3BB9F77}" type="slidenum">
              <a:rPr lang="fr-FR" altLang="en-US" smtClean="0"/>
              <a:pPr rtl="0"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fr-FR" alt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rtl="0">
              <a:defRPr/>
            </a:pPr>
            <a:fld id="{3BA0433B-BB2F-4AEA-AB1F-AF351C961BB6}" type="datetime1">
              <a:rPr lang="fr-FR" noProof="0" smtClean="0"/>
              <a:t>17/12/2018</a:t>
            </a:fld>
            <a:endParaRPr lang="fr-FR" noProof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r>
              <a:rPr lang="fr-FR" noProof="0" smtClean="0"/>
              <a:t>PPS Lande Décembre 2018</a:t>
            </a:r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06042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ce réservé de l’image des diapositives 1">
            <a:extLst>
              <a:ext uri="{FF2B5EF4-FFF2-40B4-BE49-F238E27FC236}">
                <a16:creationId xmlns="" xmlns:a16="http://schemas.microsoft.com/office/drawing/2014/main" id="{B16F2183-EB4E-1148-AC95-DE5C371A30D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6" name="Espace réservé des commentaires 2">
            <a:extLst>
              <a:ext uri="{FF2B5EF4-FFF2-40B4-BE49-F238E27FC236}">
                <a16:creationId xmlns="" xmlns:a16="http://schemas.microsoft.com/office/drawing/2014/main" id="{7439B6AE-4810-024F-B499-86E69433A1E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="t" anchorCtr="0" compatLnSpc="1">
            <a:prstTxWarp prst="textNoShape">
              <a:avLst/>
            </a:prstTxWarp>
          </a:bodyPr>
          <a:lstStyle/>
          <a:p>
            <a:pPr rtl="0" eaLnBrk="1" hangingPunct="1">
              <a:spcBef>
                <a:spcPct val="0"/>
              </a:spcBef>
            </a:pPr>
            <a:endParaRPr lang="fr-FR" altLang="en-US" dirty="0"/>
          </a:p>
        </p:txBody>
      </p:sp>
      <p:sp>
        <p:nvSpPr>
          <p:cNvPr id="31747" name="Espace réservé du numéro de diapositive 3">
            <a:extLst>
              <a:ext uri="{FF2B5EF4-FFF2-40B4-BE49-F238E27FC236}">
                <a16:creationId xmlns="" xmlns:a16="http://schemas.microsoft.com/office/drawing/2014/main" id="{70A86763-68A0-DF4D-837B-BAEACEF9F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CA118B47-EF0D-8A46-86C4-3F68D3BB9F77}" type="slidenum">
              <a:rPr lang="fr-FR" altLang="en-US" smtClean="0"/>
              <a:pPr rtl="0"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fr-FR" alt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rtl="0">
              <a:defRPr/>
            </a:pPr>
            <a:fld id="{3BA0433B-BB2F-4AEA-AB1F-AF351C961BB6}" type="datetime1">
              <a:rPr lang="fr-FR" noProof="0" smtClean="0"/>
              <a:t>17/12/2018</a:t>
            </a:fld>
            <a:endParaRPr lang="fr-FR" noProof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r>
              <a:rPr lang="fr-FR" noProof="0" smtClean="0"/>
              <a:t>PPS Lande Décembre 2018</a:t>
            </a:r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241575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ce réservé de l’image des diapositives 1">
            <a:extLst>
              <a:ext uri="{FF2B5EF4-FFF2-40B4-BE49-F238E27FC236}">
                <a16:creationId xmlns="" xmlns:a16="http://schemas.microsoft.com/office/drawing/2014/main" id="{B16F2183-EB4E-1148-AC95-DE5C371A30D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6" name="Espace réservé des commentaires 2">
            <a:extLst>
              <a:ext uri="{FF2B5EF4-FFF2-40B4-BE49-F238E27FC236}">
                <a16:creationId xmlns="" xmlns:a16="http://schemas.microsoft.com/office/drawing/2014/main" id="{7439B6AE-4810-024F-B499-86E69433A1E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="t" anchorCtr="0" compatLnSpc="1">
            <a:prstTxWarp prst="textNoShape">
              <a:avLst/>
            </a:prstTxWarp>
          </a:bodyPr>
          <a:lstStyle/>
          <a:p>
            <a:pPr rtl="0" eaLnBrk="1" hangingPunct="1">
              <a:spcBef>
                <a:spcPct val="0"/>
              </a:spcBef>
            </a:pPr>
            <a:endParaRPr lang="fr-FR" altLang="en-US" dirty="0"/>
          </a:p>
        </p:txBody>
      </p:sp>
      <p:sp>
        <p:nvSpPr>
          <p:cNvPr id="31747" name="Espace réservé du numéro de diapositive 3">
            <a:extLst>
              <a:ext uri="{FF2B5EF4-FFF2-40B4-BE49-F238E27FC236}">
                <a16:creationId xmlns="" xmlns:a16="http://schemas.microsoft.com/office/drawing/2014/main" id="{70A86763-68A0-DF4D-837B-BAEACEF9F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CA118B47-EF0D-8A46-86C4-3F68D3BB9F77}" type="slidenum">
              <a:rPr lang="fr-FR" altLang="en-US" smtClean="0"/>
              <a:pPr rtl="0"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fr-FR" alt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rtl="0">
              <a:defRPr/>
            </a:pPr>
            <a:fld id="{3BA0433B-BB2F-4AEA-AB1F-AF351C961BB6}" type="datetime1">
              <a:rPr lang="fr-FR" noProof="0" smtClean="0"/>
              <a:t>17/12/2018</a:t>
            </a:fld>
            <a:endParaRPr lang="fr-FR" noProof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r>
              <a:rPr lang="fr-FR" noProof="0" smtClean="0"/>
              <a:t>PPS Lande Décembre 2018</a:t>
            </a:r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0141742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ce réservé de l’image des diapositives 1">
            <a:extLst>
              <a:ext uri="{FF2B5EF4-FFF2-40B4-BE49-F238E27FC236}">
                <a16:creationId xmlns="" xmlns:a16="http://schemas.microsoft.com/office/drawing/2014/main" id="{B16F2183-EB4E-1148-AC95-DE5C371A30D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6" name="Espace réservé des commentaires 2">
            <a:extLst>
              <a:ext uri="{FF2B5EF4-FFF2-40B4-BE49-F238E27FC236}">
                <a16:creationId xmlns="" xmlns:a16="http://schemas.microsoft.com/office/drawing/2014/main" id="{7439B6AE-4810-024F-B499-86E69433A1E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="t" anchorCtr="0" compatLnSpc="1">
            <a:prstTxWarp prst="textNoShape">
              <a:avLst/>
            </a:prstTxWarp>
          </a:bodyPr>
          <a:lstStyle/>
          <a:p>
            <a:pPr rtl="0" eaLnBrk="1" hangingPunct="1">
              <a:spcBef>
                <a:spcPct val="0"/>
              </a:spcBef>
            </a:pPr>
            <a:endParaRPr lang="fr-FR" altLang="en-US" dirty="0"/>
          </a:p>
        </p:txBody>
      </p:sp>
      <p:sp>
        <p:nvSpPr>
          <p:cNvPr id="31747" name="Espace réservé du numéro de diapositive 3">
            <a:extLst>
              <a:ext uri="{FF2B5EF4-FFF2-40B4-BE49-F238E27FC236}">
                <a16:creationId xmlns="" xmlns:a16="http://schemas.microsoft.com/office/drawing/2014/main" id="{70A86763-68A0-DF4D-837B-BAEACEF9F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CA118B47-EF0D-8A46-86C4-3F68D3BB9F77}" type="slidenum">
              <a:rPr lang="fr-FR" altLang="en-US" smtClean="0"/>
              <a:pPr rtl="0"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fr-FR" alt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rtl="0">
              <a:defRPr/>
            </a:pPr>
            <a:fld id="{3BA0433B-BB2F-4AEA-AB1F-AF351C961BB6}" type="datetime1">
              <a:rPr lang="fr-FR" noProof="0" smtClean="0"/>
              <a:t>17/12/2018</a:t>
            </a:fld>
            <a:endParaRPr lang="fr-FR" noProof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r>
              <a:rPr lang="fr-FR" noProof="0" smtClean="0"/>
              <a:t>PPS Lande Décembre 2018</a:t>
            </a:r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680534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ce réservé de l’image des diapositives 1">
            <a:extLst>
              <a:ext uri="{FF2B5EF4-FFF2-40B4-BE49-F238E27FC236}">
                <a16:creationId xmlns="" xmlns:a16="http://schemas.microsoft.com/office/drawing/2014/main" id="{B16F2183-EB4E-1148-AC95-DE5C371A30D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6" name="Espace réservé des commentaires 2">
            <a:extLst>
              <a:ext uri="{FF2B5EF4-FFF2-40B4-BE49-F238E27FC236}">
                <a16:creationId xmlns="" xmlns:a16="http://schemas.microsoft.com/office/drawing/2014/main" id="{7439B6AE-4810-024F-B499-86E69433A1E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="t" anchorCtr="0" compatLnSpc="1">
            <a:prstTxWarp prst="textNoShape">
              <a:avLst/>
            </a:prstTxWarp>
          </a:bodyPr>
          <a:lstStyle/>
          <a:p>
            <a:pPr rtl="0" eaLnBrk="1" hangingPunct="1">
              <a:spcBef>
                <a:spcPct val="0"/>
              </a:spcBef>
            </a:pPr>
            <a:endParaRPr lang="fr-FR" altLang="en-US" dirty="0"/>
          </a:p>
        </p:txBody>
      </p:sp>
      <p:sp>
        <p:nvSpPr>
          <p:cNvPr id="31747" name="Espace réservé du numéro de diapositive 3">
            <a:extLst>
              <a:ext uri="{FF2B5EF4-FFF2-40B4-BE49-F238E27FC236}">
                <a16:creationId xmlns="" xmlns:a16="http://schemas.microsoft.com/office/drawing/2014/main" id="{70A86763-68A0-DF4D-837B-BAEACEF9F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CA118B47-EF0D-8A46-86C4-3F68D3BB9F77}" type="slidenum">
              <a:rPr lang="fr-FR" altLang="en-US" smtClean="0"/>
              <a:pPr rtl="0"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fr-FR" alt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rtl="0">
              <a:defRPr/>
            </a:pPr>
            <a:fld id="{3BA0433B-BB2F-4AEA-AB1F-AF351C961BB6}" type="datetime1">
              <a:rPr lang="fr-FR" noProof="0" smtClean="0"/>
              <a:t>17/12/2018</a:t>
            </a:fld>
            <a:endParaRPr lang="fr-FR" noProof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r>
              <a:rPr lang="fr-FR" noProof="0" smtClean="0"/>
              <a:t>PPS Lande Décembre 2018</a:t>
            </a:r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45303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ce réservé de l’image des diapositives 1">
            <a:extLst>
              <a:ext uri="{FF2B5EF4-FFF2-40B4-BE49-F238E27FC236}">
                <a16:creationId xmlns="" xmlns:a16="http://schemas.microsoft.com/office/drawing/2014/main" id="{B16F2183-EB4E-1148-AC95-DE5C371A30D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6" name="Espace réservé des commentaires 2">
            <a:extLst>
              <a:ext uri="{FF2B5EF4-FFF2-40B4-BE49-F238E27FC236}">
                <a16:creationId xmlns="" xmlns:a16="http://schemas.microsoft.com/office/drawing/2014/main" id="{7439B6AE-4810-024F-B499-86E69433A1E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="t" anchorCtr="0" compatLnSpc="1">
            <a:prstTxWarp prst="textNoShape">
              <a:avLst/>
            </a:prstTxWarp>
          </a:bodyPr>
          <a:lstStyle/>
          <a:p>
            <a:pPr rtl="0" eaLnBrk="1" hangingPunct="1">
              <a:spcBef>
                <a:spcPct val="0"/>
              </a:spcBef>
            </a:pPr>
            <a:endParaRPr lang="fr-FR" altLang="en-US" dirty="0"/>
          </a:p>
        </p:txBody>
      </p:sp>
      <p:sp>
        <p:nvSpPr>
          <p:cNvPr id="31747" name="Espace réservé du numéro de diapositive 3">
            <a:extLst>
              <a:ext uri="{FF2B5EF4-FFF2-40B4-BE49-F238E27FC236}">
                <a16:creationId xmlns="" xmlns:a16="http://schemas.microsoft.com/office/drawing/2014/main" id="{70A86763-68A0-DF4D-837B-BAEACEF9F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CA118B47-EF0D-8A46-86C4-3F68D3BB9F77}" type="slidenum">
              <a:rPr lang="fr-FR" altLang="en-US" smtClean="0"/>
              <a:pPr rtl="0"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fr-FR" alt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rtl="0">
              <a:defRPr/>
            </a:pPr>
            <a:fld id="{3BA0433B-BB2F-4AEA-AB1F-AF351C961BB6}" type="datetime1">
              <a:rPr lang="fr-FR" noProof="0" smtClean="0"/>
              <a:t>17/12/2018</a:t>
            </a:fld>
            <a:endParaRPr lang="fr-FR" noProof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r>
              <a:rPr lang="fr-FR" noProof="0" smtClean="0"/>
              <a:t>PPS Lande Décembre 2018</a:t>
            </a:r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4103514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ce réservé de l’image des diapositives 1">
            <a:extLst>
              <a:ext uri="{FF2B5EF4-FFF2-40B4-BE49-F238E27FC236}">
                <a16:creationId xmlns="" xmlns:a16="http://schemas.microsoft.com/office/drawing/2014/main" id="{B16F2183-EB4E-1148-AC95-DE5C371A30D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6" name="Espace réservé des commentaires 2">
            <a:extLst>
              <a:ext uri="{FF2B5EF4-FFF2-40B4-BE49-F238E27FC236}">
                <a16:creationId xmlns="" xmlns:a16="http://schemas.microsoft.com/office/drawing/2014/main" id="{7439B6AE-4810-024F-B499-86E69433A1E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="t" anchorCtr="0" compatLnSpc="1">
            <a:prstTxWarp prst="textNoShape">
              <a:avLst/>
            </a:prstTxWarp>
          </a:bodyPr>
          <a:lstStyle/>
          <a:p>
            <a:pPr rtl="0" eaLnBrk="1" hangingPunct="1">
              <a:spcBef>
                <a:spcPct val="0"/>
              </a:spcBef>
            </a:pPr>
            <a:endParaRPr lang="fr-FR" altLang="en-US" dirty="0"/>
          </a:p>
        </p:txBody>
      </p:sp>
      <p:sp>
        <p:nvSpPr>
          <p:cNvPr id="31747" name="Espace réservé du numéro de diapositive 3">
            <a:extLst>
              <a:ext uri="{FF2B5EF4-FFF2-40B4-BE49-F238E27FC236}">
                <a16:creationId xmlns="" xmlns:a16="http://schemas.microsoft.com/office/drawing/2014/main" id="{70A86763-68A0-DF4D-837B-BAEACEF9F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CA118B47-EF0D-8A46-86C4-3F68D3BB9F77}" type="slidenum">
              <a:rPr lang="fr-FR" altLang="en-US" smtClean="0"/>
              <a:pPr rtl="0"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fr-FR" alt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rtl="0">
              <a:defRPr/>
            </a:pPr>
            <a:fld id="{3BA0433B-BB2F-4AEA-AB1F-AF351C961BB6}" type="datetime1">
              <a:rPr lang="fr-FR" noProof="0" smtClean="0"/>
              <a:t>17/12/2018</a:t>
            </a:fld>
            <a:endParaRPr lang="fr-FR" noProof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r>
              <a:rPr lang="fr-FR" noProof="0" smtClean="0"/>
              <a:t>PPS Lande Décembre 2018</a:t>
            </a:r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319579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ce réservé de l’image des diapositives 1">
            <a:extLst>
              <a:ext uri="{FF2B5EF4-FFF2-40B4-BE49-F238E27FC236}">
                <a16:creationId xmlns="" xmlns:a16="http://schemas.microsoft.com/office/drawing/2014/main" id="{B16F2183-EB4E-1148-AC95-DE5C371A30D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6" name="Espace réservé des commentaires 2">
            <a:extLst>
              <a:ext uri="{FF2B5EF4-FFF2-40B4-BE49-F238E27FC236}">
                <a16:creationId xmlns="" xmlns:a16="http://schemas.microsoft.com/office/drawing/2014/main" id="{7439B6AE-4810-024F-B499-86E69433A1E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="t" anchorCtr="0" compatLnSpc="1">
            <a:prstTxWarp prst="textNoShape">
              <a:avLst/>
            </a:prstTxWarp>
          </a:bodyPr>
          <a:lstStyle/>
          <a:p>
            <a:pPr rtl="0" eaLnBrk="1" hangingPunct="1">
              <a:spcBef>
                <a:spcPct val="0"/>
              </a:spcBef>
            </a:pPr>
            <a:endParaRPr lang="fr-FR" altLang="en-US" dirty="0"/>
          </a:p>
        </p:txBody>
      </p:sp>
      <p:sp>
        <p:nvSpPr>
          <p:cNvPr id="31747" name="Espace réservé du numéro de diapositive 3">
            <a:extLst>
              <a:ext uri="{FF2B5EF4-FFF2-40B4-BE49-F238E27FC236}">
                <a16:creationId xmlns="" xmlns:a16="http://schemas.microsoft.com/office/drawing/2014/main" id="{70A86763-68A0-DF4D-837B-BAEACEF9F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CA118B47-EF0D-8A46-86C4-3F68D3BB9F77}" type="slidenum">
              <a:rPr lang="fr-FR" altLang="en-US" smtClean="0"/>
              <a:pPr rtl="0"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fr-FR" alt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rtl="0">
              <a:defRPr/>
            </a:pPr>
            <a:fld id="{3BA0433B-BB2F-4AEA-AB1F-AF351C961BB6}" type="datetime1">
              <a:rPr lang="fr-FR" noProof="0" smtClean="0"/>
              <a:t>17/12/2018</a:t>
            </a:fld>
            <a:endParaRPr lang="fr-FR" noProof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r>
              <a:rPr lang="fr-FR" noProof="0" smtClean="0"/>
              <a:t>PPS Lande Décembre 2018</a:t>
            </a:r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846447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ce réservé de l’image des diapositives 1">
            <a:extLst>
              <a:ext uri="{FF2B5EF4-FFF2-40B4-BE49-F238E27FC236}">
                <a16:creationId xmlns="" xmlns:a16="http://schemas.microsoft.com/office/drawing/2014/main" id="{B16F2183-EB4E-1148-AC95-DE5C371A30D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6" name="Espace réservé des commentaires 2">
            <a:extLst>
              <a:ext uri="{FF2B5EF4-FFF2-40B4-BE49-F238E27FC236}">
                <a16:creationId xmlns="" xmlns:a16="http://schemas.microsoft.com/office/drawing/2014/main" id="{7439B6AE-4810-024F-B499-86E69433A1E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="t" anchorCtr="0" compatLnSpc="1">
            <a:prstTxWarp prst="textNoShape">
              <a:avLst/>
            </a:prstTxWarp>
          </a:bodyPr>
          <a:lstStyle/>
          <a:p>
            <a:pPr rtl="0" eaLnBrk="1" hangingPunct="1">
              <a:spcBef>
                <a:spcPct val="0"/>
              </a:spcBef>
            </a:pPr>
            <a:endParaRPr lang="fr-FR" altLang="en-US" dirty="0"/>
          </a:p>
        </p:txBody>
      </p:sp>
      <p:sp>
        <p:nvSpPr>
          <p:cNvPr id="31747" name="Espace réservé du numéro de diapositive 3">
            <a:extLst>
              <a:ext uri="{FF2B5EF4-FFF2-40B4-BE49-F238E27FC236}">
                <a16:creationId xmlns="" xmlns:a16="http://schemas.microsoft.com/office/drawing/2014/main" id="{70A86763-68A0-DF4D-837B-BAEACEF9F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CA118B47-EF0D-8A46-86C4-3F68D3BB9F77}" type="slidenum">
              <a:rPr lang="fr-FR" altLang="en-US" smtClean="0"/>
              <a:pPr rtl="0"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fr-FR" alt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rtl="0">
              <a:defRPr/>
            </a:pPr>
            <a:fld id="{3BA0433B-BB2F-4AEA-AB1F-AF351C961BB6}" type="datetime1">
              <a:rPr lang="fr-FR" noProof="0" smtClean="0"/>
              <a:t>17/12/2018</a:t>
            </a:fld>
            <a:endParaRPr lang="fr-FR" noProof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r>
              <a:rPr lang="fr-FR" noProof="0" smtClean="0"/>
              <a:t>PPS Lande Décembre 2018</a:t>
            </a:r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4855789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ce réservé de l’image des diapositives 1">
            <a:extLst>
              <a:ext uri="{FF2B5EF4-FFF2-40B4-BE49-F238E27FC236}">
                <a16:creationId xmlns="" xmlns:a16="http://schemas.microsoft.com/office/drawing/2014/main" id="{B16F2183-EB4E-1148-AC95-DE5C371A30D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6" name="Espace réservé des commentaires 2">
            <a:extLst>
              <a:ext uri="{FF2B5EF4-FFF2-40B4-BE49-F238E27FC236}">
                <a16:creationId xmlns="" xmlns:a16="http://schemas.microsoft.com/office/drawing/2014/main" id="{7439B6AE-4810-024F-B499-86E69433A1E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="t" anchorCtr="0" compatLnSpc="1">
            <a:prstTxWarp prst="textNoShape">
              <a:avLst/>
            </a:prstTxWarp>
          </a:bodyPr>
          <a:lstStyle/>
          <a:p>
            <a:pPr rtl="0" eaLnBrk="1" hangingPunct="1">
              <a:spcBef>
                <a:spcPct val="0"/>
              </a:spcBef>
            </a:pPr>
            <a:endParaRPr lang="fr-FR" altLang="en-US" dirty="0"/>
          </a:p>
        </p:txBody>
      </p:sp>
      <p:sp>
        <p:nvSpPr>
          <p:cNvPr id="31747" name="Espace réservé du numéro de diapositive 3">
            <a:extLst>
              <a:ext uri="{FF2B5EF4-FFF2-40B4-BE49-F238E27FC236}">
                <a16:creationId xmlns="" xmlns:a16="http://schemas.microsoft.com/office/drawing/2014/main" id="{70A86763-68A0-DF4D-837B-BAEACEF9F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CA118B47-EF0D-8A46-86C4-3F68D3BB9F77}" type="slidenum">
              <a:rPr lang="fr-FR" altLang="en-US" smtClean="0"/>
              <a:pPr rtl="0"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fr-FR" alt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rtl="0">
              <a:defRPr/>
            </a:pPr>
            <a:fld id="{3BA0433B-BB2F-4AEA-AB1F-AF351C961BB6}" type="datetime1">
              <a:rPr lang="fr-FR" noProof="0" smtClean="0"/>
              <a:t>17/12/2018</a:t>
            </a:fld>
            <a:endParaRPr lang="fr-FR" noProof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r>
              <a:rPr lang="fr-FR" noProof="0" smtClean="0"/>
              <a:t>PPS Lande Décembre 2018</a:t>
            </a:r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996762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ce réservé de l’image des diapositives 1">
            <a:extLst>
              <a:ext uri="{FF2B5EF4-FFF2-40B4-BE49-F238E27FC236}">
                <a16:creationId xmlns="" xmlns:a16="http://schemas.microsoft.com/office/drawing/2014/main" id="{B16F2183-EB4E-1148-AC95-DE5C371A30D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6" name="Espace réservé des commentaires 2">
            <a:extLst>
              <a:ext uri="{FF2B5EF4-FFF2-40B4-BE49-F238E27FC236}">
                <a16:creationId xmlns="" xmlns:a16="http://schemas.microsoft.com/office/drawing/2014/main" id="{7439B6AE-4810-024F-B499-86E69433A1E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="t" anchorCtr="0" compatLnSpc="1">
            <a:prstTxWarp prst="textNoShape">
              <a:avLst/>
            </a:prstTxWarp>
          </a:bodyPr>
          <a:lstStyle/>
          <a:p>
            <a:pPr rtl="0" eaLnBrk="1" hangingPunct="1">
              <a:spcBef>
                <a:spcPct val="0"/>
              </a:spcBef>
            </a:pPr>
            <a:endParaRPr lang="fr-FR" altLang="en-US" dirty="0"/>
          </a:p>
        </p:txBody>
      </p:sp>
      <p:sp>
        <p:nvSpPr>
          <p:cNvPr id="31747" name="Espace réservé du numéro de diapositive 3">
            <a:extLst>
              <a:ext uri="{FF2B5EF4-FFF2-40B4-BE49-F238E27FC236}">
                <a16:creationId xmlns="" xmlns:a16="http://schemas.microsoft.com/office/drawing/2014/main" id="{70A86763-68A0-DF4D-837B-BAEACEF9F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CA118B47-EF0D-8A46-86C4-3F68D3BB9F77}" type="slidenum">
              <a:rPr lang="fr-FR" altLang="en-US" smtClean="0"/>
              <a:pPr rtl="0"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fr-FR" alt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rtl="0">
              <a:defRPr/>
            </a:pPr>
            <a:fld id="{3BA0433B-BB2F-4AEA-AB1F-AF351C961BB6}" type="datetime1">
              <a:rPr lang="fr-FR" noProof="0" smtClean="0"/>
              <a:t>17/12/2018</a:t>
            </a:fld>
            <a:endParaRPr lang="fr-FR" noProof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r>
              <a:rPr lang="fr-FR" noProof="0" smtClean="0"/>
              <a:t>PPS Lande Décembre 2018</a:t>
            </a:r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507155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ce réservé de l’image des diapositives 1">
            <a:extLst>
              <a:ext uri="{FF2B5EF4-FFF2-40B4-BE49-F238E27FC236}">
                <a16:creationId xmlns="" xmlns:a16="http://schemas.microsoft.com/office/drawing/2014/main" id="{B16F2183-EB4E-1148-AC95-DE5C371A30D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6" name="Espace réservé des commentaires 2">
            <a:extLst>
              <a:ext uri="{FF2B5EF4-FFF2-40B4-BE49-F238E27FC236}">
                <a16:creationId xmlns="" xmlns:a16="http://schemas.microsoft.com/office/drawing/2014/main" id="{7439B6AE-4810-024F-B499-86E69433A1E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="t" anchorCtr="0" compatLnSpc="1">
            <a:prstTxWarp prst="textNoShape">
              <a:avLst/>
            </a:prstTxWarp>
          </a:bodyPr>
          <a:lstStyle/>
          <a:p>
            <a:pPr rtl="0" eaLnBrk="1" hangingPunct="1">
              <a:spcBef>
                <a:spcPct val="0"/>
              </a:spcBef>
            </a:pPr>
            <a:endParaRPr lang="fr-FR" altLang="en-US" dirty="0"/>
          </a:p>
        </p:txBody>
      </p:sp>
      <p:sp>
        <p:nvSpPr>
          <p:cNvPr id="31747" name="Espace réservé du numéro de diapositive 3">
            <a:extLst>
              <a:ext uri="{FF2B5EF4-FFF2-40B4-BE49-F238E27FC236}">
                <a16:creationId xmlns="" xmlns:a16="http://schemas.microsoft.com/office/drawing/2014/main" id="{70A86763-68A0-DF4D-837B-BAEACEF9F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CA118B47-EF0D-8A46-86C4-3F68D3BB9F77}" type="slidenum">
              <a:rPr lang="fr-FR" altLang="en-US" smtClean="0"/>
              <a:pPr rtl="0"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fr-FR" alt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rtl="0">
              <a:defRPr/>
            </a:pPr>
            <a:fld id="{3BA0433B-BB2F-4AEA-AB1F-AF351C961BB6}" type="datetime1">
              <a:rPr lang="fr-FR" noProof="0" smtClean="0"/>
              <a:t>17/12/2018</a:t>
            </a:fld>
            <a:endParaRPr lang="fr-FR" noProof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r>
              <a:rPr lang="fr-FR" noProof="0" smtClean="0"/>
              <a:t>PPS Lande Décembre 2018</a:t>
            </a:r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4942472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ce réservé de l’image des diapositives 1">
            <a:extLst>
              <a:ext uri="{FF2B5EF4-FFF2-40B4-BE49-F238E27FC236}">
                <a16:creationId xmlns="" xmlns:a16="http://schemas.microsoft.com/office/drawing/2014/main" id="{B16F2183-EB4E-1148-AC95-DE5C371A30D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6" name="Espace réservé des commentaires 2">
            <a:extLst>
              <a:ext uri="{FF2B5EF4-FFF2-40B4-BE49-F238E27FC236}">
                <a16:creationId xmlns="" xmlns:a16="http://schemas.microsoft.com/office/drawing/2014/main" id="{7439B6AE-4810-024F-B499-86E69433A1E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="t" anchorCtr="0" compatLnSpc="1">
            <a:prstTxWarp prst="textNoShape">
              <a:avLst/>
            </a:prstTxWarp>
          </a:bodyPr>
          <a:lstStyle/>
          <a:p>
            <a:pPr rtl="0" eaLnBrk="1" hangingPunct="1">
              <a:spcBef>
                <a:spcPct val="0"/>
              </a:spcBef>
            </a:pPr>
            <a:endParaRPr lang="fr-FR" altLang="en-US" dirty="0"/>
          </a:p>
        </p:txBody>
      </p:sp>
      <p:sp>
        <p:nvSpPr>
          <p:cNvPr id="31747" name="Espace réservé du numéro de diapositive 3">
            <a:extLst>
              <a:ext uri="{FF2B5EF4-FFF2-40B4-BE49-F238E27FC236}">
                <a16:creationId xmlns="" xmlns:a16="http://schemas.microsoft.com/office/drawing/2014/main" id="{70A86763-68A0-DF4D-837B-BAEACEF9F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CA118B47-EF0D-8A46-86C4-3F68D3BB9F77}" type="slidenum">
              <a:rPr lang="fr-FR" altLang="en-US" smtClean="0"/>
              <a:pPr rtl="0"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fr-FR" alt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rtl="0">
              <a:defRPr/>
            </a:pPr>
            <a:fld id="{3BA0433B-BB2F-4AEA-AB1F-AF351C961BB6}" type="datetime1">
              <a:rPr lang="fr-FR" noProof="0" smtClean="0"/>
              <a:t>17/12/2018</a:t>
            </a:fld>
            <a:endParaRPr lang="fr-FR" noProof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r>
              <a:rPr lang="fr-FR" noProof="0" smtClean="0"/>
              <a:t>PPS Lande Décembre 2018</a:t>
            </a:r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4932182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ce réservé de l’image des diapositives 1">
            <a:extLst>
              <a:ext uri="{FF2B5EF4-FFF2-40B4-BE49-F238E27FC236}">
                <a16:creationId xmlns="" xmlns:a16="http://schemas.microsoft.com/office/drawing/2014/main" id="{B16F2183-EB4E-1148-AC95-DE5C371A30D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6" name="Espace réservé des commentaires 2">
            <a:extLst>
              <a:ext uri="{FF2B5EF4-FFF2-40B4-BE49-F238E27FC236}">
                <a16:creationId xmlns="" xmlns:a16="http://schemas.microsoft.com/office/drawing/2014/main" id="{7439B6AE-4810-024F-B499-86E69433A1E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="t" anchorCtr="0" compatLnSpc="1">
            <a:prstTxWarp prst="textNoShape">
              <a:avLst/>
            </a:prstTxWarp>
          </a:bodyPr>
          <a:lstStyle/>
          <a:p>
            <a:pPr rtl="0" eaLnBrk="1" hangingPunct="1">
              <a:spcBef>
                <a:spcPct val="0"/>
              </a:spcBef>
            </a:pPr>
            <a:endParaRPr lang="fr-FR" altLang="en-US" dirty="0"/>
          </a:p>
        </p:txBody>
      </p:sp>
      <p:sp>
        <p:nvSpPr>
          <p:cNvPr id="31747" name="Espace réservé du numéro de diapositive 3">
            <a:extLst>
              <a:ext uri="{FF2B5EF4-FFF2-40B4-BE49-F238E27FC236}">
                <a16:creationId xmlns="" xmlns:a16="http://schemas.microsoft.com/office/drawing/2014/main" id="{70A86763-68A0-DF4D-837B-BAEACEF9F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CA118B47-EF0D-8A46-86C4-3F68D3BB9F77}" type="slidenum">
              <a:rPr lang="fr-FR" altLang="en-US" smtClean="0"/>
              <a:pPr rtl="0"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fr-FR" alt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rtl="0">
              <a:defRPr/>
            </a:pPr>
            <a:fld id="{3BA0433B-BB2F-4AEA-AB1F-AF351C961BB6}" type="datetime1">
              <a:rPr lang="fr-FR" noProof="0" smtClean="0"/>
              <a:t>17/12/2018</a:t>
            </a:fld>
            <a:endParaRPr lang="fr-FR" noProof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r>
              <a:rPr lang="fr-FR" noProof="0" smtClean="0"/>
              <a:t>PPS Lande Décembre 2018</a:t>
            </a:r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200841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ce réservé de l’image des diapositives 1">
            <a:extLst>
              <a:ext uri="{FF2B5EF4-FFF2-40B4-BE49-F238E27FC236}">
                <a16:creationId xmlns="" xmlns:a16="http://schemas.microsoft.com/office/drawing/2014/main" id="{B16F2183-EB4E-1148-AC95-DE5C371A30D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6" name="Espace réservé des commentaires 2">
            <a:extLst>
              <a:ext uri="{FF2B5EF4-FFF2-40B4-BE49-F238E27FC236}">
                <a16:creationId xmlns="" xmlns:a16="http://schemas.microsoft.com/office/drawing/2014/main" id="{7439B6AE-4810-024F-B499-86E69433A1E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="t" anchorCtr="0" compatLnSpc="1">
            <a:prstTxWarp prst="textNoShape">
              <a:avLst/>
            </a:prstTxWarp>
          </a:bodyPr>
          <a:lstStyle/>
          <a:p>
            <a:pPr rtl="0" eaLnBrk="1" hangingPunct="1">
              <a:spcBef>
                <a:spcPct val="0"/>
              </a:spcBef>
            </a:pPr>
            <a:endParaRPr lang="fr-FR" altLang="en-US" dirty="0"/>
          </a:p>
        </p:txBody>
      </p:sp>
      <p:sp>
        <p:nvSpPr>
          <p:cNvPr id="31747" name="Espace réservé du numéro de diapositive 3">
            <a:extLst>
              <a:ext uri="{FF2B5EF4-FFF2-40B4-BE49-F238E27FC236}">
                <a16:creationId xmlns="" xmlns:a16="http://schemas.microsoft.com/office/drawing/2014/main" id="{70A86763-68A0-DF4D-837B-BAEACEF9F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CA118B47-EF0D-8A46-86C4-3F68D3BB9F77}" type="slidenum">
              <a:rPr lang="fr-FR" altLang="en-US" smtClean="0"/>
              <a:pPr rtl="0"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fr-FR" alt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rtl="0">
              <a:defRPr/>
            </a:pPr>
            <a:fld id="{3BA0433B-BB2F-4AEA-AB1F-AF351C961BB6}" type="datetime1">
              <a:rPr lang="fr-FR" noProof="0" smtClean="0"/>
              <a:t>17/12/2018</a:t>
            </a:fld>
            <a:endParaRPr lang="fr-FR" noProof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r>
              <a:rPr lang="fr-FR" noProof="0" smtClean="0"/>
              <a:t>PPS Lande Décembre 2018</a:t>
            </a:r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35507131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ce réservé de l’image des diapositives 1">
            <a:extLst>
              <a:ext uri="{FF2B5EF4-FFF2-40B4-BE49-F238E27FC236}">
                <a16:creationId xmlns="" xmlns:a16="http://schemas.microsoft.com/office/drawing/2014/main" id="{B16F2183-EB4E-1148-AC95-DE5C371A30D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6" name="Espace réservé des commentaires 2">
            <a:extLst>
              <a:ext uri="{FF2B5EF4-FFF2-40B4-BE49-F238E27FC236}">
                <a16:creationId xmlns="" xmlns:a16="http://schemas.microsoft.com/office/drawing/2014/main" id="{7439B6AE-4810-024F-B499-86E69433A1E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="t" anchorCtr="0" compatLnSpc="1">
            <a:prstTxWarp prst="textNoShape">
              <a:avLst/>
            </a:prstTxWarp>
          </a:bodyPr>
          <a:lstStyle/>
          <a:p>
            <a:pPr rtl="0" eaLnBrk="1" hangingPunct="1">
              <a:spcBef>
                <a:spcPct val="0"/>
              </a:spcBef>
            </a:pPr>
            <a:endParaRPr lang="fr-FR" altLang="en-US" dirty="0"/>
          </a:p>
        </p:txBody>
      </p:sp>
      <p:sp>
        <p:nvSpPr>
          <p:cNvPr id="31747" name="Espace réservé du numéro de diapositive 3">
            <a:extLst>
              <a:ext uri="{FF2B5EF4-FFF2-40B4-BE49-F238E27FC236}">
                <a16:creationId xmlns="" xmlns:a16="http://schemas.microsoft.com/office/drawing/2014/main" id="{70A86763-68A0-DF4D-837B-BAEACEF9F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CA118B47-EF0D-8A46-86C4-3F68D3BB9F77}" type="slidenum">
              <a:rPr lang="fr-FR" altLang="en-US" smtClean="0"/>
              <a:pPr rtl="0"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fr-FR" alt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rtl="0">
              <a:defRPr/>
            </a:pPr>
            <a:fld id="{3BA0433B-BB2F-4AEA-AB1F-AF351C961BB6}" type="datetime1">
              <a:rPr lang="fr-FR" noProof="0" smtClean="0"/>
              <a:t>17/12/2018</a:t>
            </a:fld>
            <a:endParaRPr lang="fr-FR" noProof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r>
              <a:rPr lang="fr-FR" noProof="0" smtClean="0"/>
              <a:t>PPS Lande Décembre 2018</a:t>
            </a:r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360590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ce réservé de l’image des diapositives 1">
            <a:extLst>
              <a:ext uri="{FF2B5EF4-FFF2-40B4-BE49-F238E27FC236}">
                <a16:creationId xmlns="" xmlns:a16="http://schemas.microsoft.com/office/drawing/2014/main" id="{B16F2183-EB4E-1148-AC95-DE5C371A30D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6" name="Espace réservé des commentaires 2">
            <a:extLst>
              <a:ext uri="{FF2B5EF4-FFF2-40B4-BE49-F238E27FC236}">
                <a16:creationId xmlns="" xmlns:a16="http://schemas.microsoft.com/office/drawing/2014/main" id="{7439B6AE-4810-024F-B499-86E69433A1E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="t" anchorCtr="0" compatLnSpc="1">
            <a:prstTxWarp prst="textNoShape">
              <a:avLst/>
            </a:prstTxWarp>
          </a:bodyPr>
          <a:lstStyle/>
          <a:p>
            <a:pPr rtl="0" eaLnBrk="1" hangingPunct="1">
              <a:spcBef>
                <a:spcPct val="0"/>
              </a:spcBef>
            </a:pPr>
            <a:endParaRPr lang="fr-FR" altLang="en-US" dirty="0"/>
          </a:p>
        </p:txBody>
      </p:sp>
      <p:sp>
        <p:nvSpPr>
          <p:cNvPr id="31747" name="Espace réservé du numéro de diapositive 3">
            <a:extLst>
              <a:ext uri="{FF2B5EF4-FFF2-40B4-BE49-F238E27FC236}">
                <a16:creationId xmlns="" xmlns:a16="http://schemas.microsoft.com/office/drawing/2014/main" id="{70A86763-68A0-DF4D-837B-BAEACEF9F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CA118B47-EF0D-8A46-86C4-3F68D3BB9F77}" type="slidenum">
              <a:rPr lang="fr-FR" altLang="en-US" smtClean="0"/>
              <a:pPr rtl="0"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fr-FR" alt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rtl="0">
              <a:defRPr/>
            </a:pPr>
            <a:fld id="{3BA0433B-BB2F-4AEA-AB1F-AF351C961BB6}" type="datetime1">
              <a:rPr lang="fr-FR" noProof="0" smtClean="0"/>
              <a:t>17/12/2018</a:t>
            </a:fld>
            <a:endParaRPr lang="fr-FR" noProof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r>
              <a:rPr lang="fr-FR" noProof="0" smtClean="0"/>
              <a:t>PPS Lande Décembre 2018</a:t>
            </a:r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46868082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Espace réservé de l’image des diapositives 1">
            <a:extLst>
              <a:ext uri="{FF2B5EF4-FFF2-40B4-BE49-F238E27FC236}">
                <a16:creationId xmlns="" xmlns:a16="http://schemas.microsoft.com/office/drawing/2014/main" id="{5EB2BDD0-298C-524D-BD6A-B0F14C7C85D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8" name="Espace réservé des commentaires 2">
            <a:extLst>
              <a:ext uri="{FF2B5EF4-FFF2-40B4-BE49-F238E27FC236}">
                <a16:creationId xmlns="" xmlns:a16="http://schemas.microsoft.com/office/drawing/2014/main" id="{0EAFD3ED-7525-8D47-9F3F-E0294676333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="t" anchorCtr="0" compatLnSpc="1">
            <a:prstTxWarp prst="textNoShape">
              <a:avLst/>
            </a:prstTxWarp>
          </a:bodyPr>
          <a:lstStyle/>
          <a:p>
            <a:pPr rtl="0" eaLnBrk="1" hangingPunct="1">
              <a:spcBef>
                <a:spcPct val="0"/>
              </a:spcBef>
            </a:pPr>
            <a:endParaRPr lang="fr-FR" altLang="en-US" dirty="0"/>
          </a:p>
        </p:txBody>
      </p:sp>
      <p:sp>
        <p:nvSpPr>
          <p:cNvPr id="29699" name="Espace réservé du numéro de diapositive 3">
            <a:extLst>
              <a:ext uri="{FF2B5EF4-FFF2-40B4-BE49-F238E27FC236}">
                <a16:creationId xmlns="" xmlns:a16="http://schemas.microsoft.com/office/drawing/2014/main" id="{0336D17D-058E-6C40-84BE-A2F4A78966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rtlCol="0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8F303196-5C5A-034D-9764-0B38F38D2FD5}" type="slidenum">
              <a:rPr lang="fr-FR" altLang="en-US" smtClean="0"/>
              <a:pPr rtl="0"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fr-FR" altLang="en-US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 rtl="0">
              <a:defRPr/>
            </a:pPr>
            <a:fld id="{62BB4782-4D8C-409B-988D-57B16DA5C5AA}" type="datetime1">
              <a:rPr lang="fr-FR" noProof="0" smtClean="0"/>
              <a:t>17/12/2018</a:t>
            </a:fld>
            <a:endParaRPr lang="fr-FR" noProof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>
              <a:defRPr/>
            </a:pPr>
            <a:r>
              <a:rPr lang="fr-FR" noProof="0" smtClean="0"/>
              <a:t>PPS Lande Décembre 2018</a:t>
            </a:r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7975624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tion de diapositive de titre 1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B5E6520E-2CCF-A84A-B040-7E326394690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5">
                  <a:alpha val="73000"/>
                </a:schemeClr>
              </a:gs>
              <a:gs pos="100000">
                <a:schemeClr val="accent5">
                  <a:lumMod val="50000"/>
                  <a:alpha val="83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vale 4">
            <a:extLst>
              <a:ext uri="{FF2B5EF4-FFF2-40B4-BE49-F238E27FC236}">
                <a16:creationId xmlns="" xmlns:a16="http://schemas.microsoft.com/office/drawing/2014/main" id="{5EC5C60C-DA96-9941-8768-7A13FD301352}"/>
              </a:ext>
            </a:extLst>
          </p:cNvPr>
          <p:cNvSpPr/>
          <p:nvPr userDrawn="1"/>
        </p:nvSpPr>
        <p:spPr>
          <a:xfrm>
            <a:off x="3351213" y="700088"/>
            <a:ext cx="5489575" cy="5457825"/>
          </a:xfrm>
          <a:prstGeom prst="ellipse">
            <a:avLst/>
          </a:prstGeom>
          <a:solidFill>
            <a:schemeClr val="tx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Groupe 8">
            <a:extLst>
              <a:ext uri="{FF2B5EF4-FFF2-40B4-BE49-F238E27FC236}">
                <a16:creationId xmlns="" xmlns:a16="http://schemas.microsoft.com/office/drawing/2014/main" id="{448EF677-8D00-E24F-94C5-F01E3BF9186F}"/>
              </a:ext>
            </a:extLst>
          </p:cNvPr>
          <p:cNvGrpSpPr/>
          <p:nvPr userDrawn="1"/>
        </p:nvGrpSpPr>
        <p:grpSpPr>
          <a:xfrm>
            <a:off x="5703147" y="3346450"/>
            <a:ext cx="785707" cy="192088"/>
            <a:chOff x="5696373" y="3346450"/>
            <a:chExt cx="785707" cy="192088"/>
          </a:xfrm>
        </p:grpSpPr>
        <p:sp>
          <p:nvSpPr>
            <p:cNvPr id="6" name="Ovale 5">
              <a:extLst>
                <a:ext uri="{FF2B5EF4-FFF2-40B4-BE49-F238E27FC236}">
                  <a16:creationId xmlns="" xmlns:a16="http://schemas.microsoft.com/office/drawing/2014/main" id="{87D127DC-5439-7542-9F22-AB75514DF8A2}"/>
                </a:ext>
              </a:extLst>
            </p:cNvPr>
            <p:cNvSpPr/>
            <p:nvPr userDrawn="1"/>
          </p:nvSpPr>
          <p:spPr>
            <a:xfrm>
              <a:off x="5994135" y="3346450"/>
              <a:ext cx="191030" cy="19208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dirty="0"/>
            </a:p>
          </p:txBody>
        </p:sp>
        <p:sp>
          <p:nvSpPr>
            <p:cNvPr id="7" name="Ovale 6">
              <a:extLst>
                <a:ext uri="{FF2B5EF4-FFF2-40B4-BE49-F238E27FC236}">
                  <a16:creationId xmlns="" xmlns:a16="http://schemas.microsoft.com/office/drawing/2014/main" id="{255F9312-4008-4345-B887-EE3FEA6CFEAE}"/>
                </a:ext>
              </a:extLst>
            </p:cNvPr>
            <p:cNvSpPr/>
            <p:nvPr userDrawn="1"/>
          </p:nvSpPr>
          <p:spPr>
            <a:xfrm>
              <a:off x="6288088" y="3346450"/>
              <a:ext cx="193992" cy="19208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dirty="0"/>
            </a:p>
          </p:txBody>
        </p:sp>
        <p:sp>
          <p:nvSpPr>
            <p:cNvPr id="8" name="Ovale 7">
              <a:extLst>
                <a:ext uri="{FF2B5EF4-FFF2-40B4-BE49-F238E27FC236}">
                  <a16:creationId xmlns="" xmlns:a16="http://schemas.microsoft.com/office/drawing/2014/main" id="{9CB9E724-D0EE-C746-8056-C90723D0ECBA}"/>
                </a:ext>
              </a:extLst>
            </p:cNvPr>
            <p:cNvSpPr/>
            <p:nvPr userDrawn="1"/>
          </p:nvSpPr>
          <p:spPr>
            <a:xfrm>
              <a:off x="5696373" y="3346450"/>
              <a:ext cx="194840" cy="19208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dirty="0"/>
            </a:p>
          </p:txBody>
        </p:sp>
      </p:grpSp>
      <p:sp>
        <p:nvSpPr>
          <p:cNvPr id="2" name="Titre 1"/>
          <p:cNvSpPr>
            <a:spLocks noGrp="1"/>
          </p:cNvSpPr>
          <p:nvPr>
            <p:ph type="ctrTitle" hasCustomPrompt="1"/>
          </p:nvPr>
        </p:nvSpPr>
        <p:spPr>
          <a:xfrm>
            <a:off x="4095806" y="1675328"/>
            <a:ext cx="4000388" cy="1332242"/>
          </a:xfrm>
        </p:spPr>
        <p:txBody>
          <a:bodyPr rtlCol="0">
            <a:noAutofit/>
          </a:bodyPr>
          <a:lstStyle>
            <a:lvl1pPr algn="ctr">
              <a:defRPr sz="42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rtl="0"/>
            <a:r>
              <a:rPr lang="fr-FR"/>
              <a:t>Cliquez pour modifier le style du titre du masque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696473" y="3862276"/>
            <a:ext cx="4763716" cy="709724"/>
          </a:xfrm>
        </p:spPr>
        <p:txBody>
          <a:bodyPr rtlCol="0" anchor="ctr">
            <a:noAutofit/>
          </a:bodyPr>
          <a:lstStyle>
            <a:lvl1pPr marL="0" indent="0" algn="ctr">
              <a:buNone/>
              <a:defRPr sz="2200" i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fr-FR" smtClean="0"/>
              <a:t>Modifiez le style des sous-titres du masque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06989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tion de diapositive de titre 2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E13AC31F-52A9-C448-A1DF-63E7D0E17D56}"/>
              </a:ext>
            </a:extLst>
          </p:cNvPr>
          <p:cNvSpPr/>
          <p:nvPr userDrawn="1"/>
        </p:nvSpPr>
        <p:spPr>
          <a:xfrm>
            <a:off x="398463" y="381000"/>
            <a:ext cx="11430000" cy="6096000"/>
          </a:xfrm>
          <a:prstGeom prst="rect">
            <a:avLst/>
          </a:prstGeom>
          <a:gradFill flip="none" rotWithShape="1">
            <a:gsLst>
              <a:gs pos="0">
                <a:schemeClr val="accent5">
                  <a:alpha val="73000"/>
                </a:schemeClr>
              </a:gs>
              <a:gs pos="100000">
                <a:schemeClr val="accent5">
                  <a:lumMod val="50000"/>
                  <a:alpha val="83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re 1"/>
          <p:cNvSpPr>
            <a:spLocks noGrp="1"/>
          </p:cNvSpPr>
          <p:nvPr>
            <p:ph type="ctrTitle"/>
          </p:nvPr>
        </p:nvSpPr>
        <p:spPr>
          <a:xfrm>
            <a:off x="508000" y="715633"/>
            <a:ext cx="11125200" cy="584789"/>
          </a:xfrm>
        </p:spPr>
        <p:txBody>
          <a:bodyPr rtlCol="0">
            <a:noAutofit/>
          </a:bodyPr>
          <a:lstStyle>
            <a:lvl1pPr marL="228600" algn="l">
              <a:defRPr sz="42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rtl="0"/>
            <a:r>
              <a:rPr lang="fr-FR" smtClean="0"/>
              <a:t>Modifiez le style du titre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-1" y="1635053"/>
            <a:ext cx="9547725" cy="841248"/>
          </a:xfrm>
          <a:solidFill>
            <a:schemeClr val="tx1"/>
          </a:solidFill>
          <a:ln>
            <a:noFill/>
          </a:ln>
        </p:spPr>
        <p:txBody>
          <a:bodyPr rtlCol="0" anchor="ctr">
            <a:noAutofit/>
          </a:bodyPr>
          <a:lstStyle>
            <a:lvl1pPr marL="640080" indent="0" algn="l">
              <a:buNone/>
              <a:defRPr sz="2800" i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fr-FR" smtClean="0"/>
              <a:t>Modifiez le style des sous-titres du masque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06244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 14">
            <a:extLst>
              <a:ext uri="{FF2B5EF4-FFF2-40B4-BE49-F238E27FC236}">
                <a16:creationId xmlns="" xmlns:a16="http://schemas.microsoft.com/office/drawing/2014/main" id="{C8FEB73F-1A3E-394A-AA59-620BB482D3AD}"/>
              </a:ext>
            </a:extLst>
          </p:cNvPr>
          <p:cNvSpPr/>
          <p:nvPr userDrawn="1"/>
        </p:nvSpPr>
        <p:spPr>
          <a:xfrm>
            <a:off x="398463" y="1692275"/>
            <a:ext cx="11430000" cy="4784725"/>
          </a:xfrm>
          <a:prstGeom prst="rect">
            <a:avLst/>
          </a:prstGeom>
          <a:gradFill flip="none" rotWithShape="1">
            <a:gsLst>
              <a:gs pos="0">
                <a:schemeClr val="accent5">
                  <a:alpha val="73000"/>
                </a:schemeClr>
              </a:gs>
              <a:gs pos="100000">
                <a:schemeClr val="accent5">
                  <a:lumMod val="50000"/>
                  <a:alpha val="83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 15">
            <a:extLst>
              <a:ext uri="{FF2B5EF4-FFF2-40B4-BE49-F238E27FC236}">
                <a16:creationId xmlns="" xmlns:a16="http://schemas.microsoft.com/office/drawing/2014/main" id="{A14A5D69-7F02-4A46-B9BB-35EF24D95F74}"/>
              </a:ext>
            </a:extLst>
          </p:cNvPr>
          <p:cNvSpPr/>
          <p:nvPr userDrawn="1"/>
        </p:nvSpPr>
        <p:spPr>
          <a:xfrm>
            <a:off x="398463" y="393700"/>
            <a:ext cx="11430000" cy="1298575"/>
          </a:xfrm>
          <a:prstGeom prst="rect">
            <a:avLst/>
          </a:prstGeom>
          <a:solidFill>
            <a:schemeClr val="tx1">
              <a:alpha val="9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tx1"/>
              </a:solidFill>
            </a:endParaRPr>
          </a:p>
        </p:txBody>
      </p:sp>
      <p:sp>
        <p:nvSpPr>
          <p:cNvPr id="17" name="Forme libre 8">
            <a:extLst>
              <a:ext uri="{FF2B5EF4-FFF2-40B4-BE49-F238E27FC236}">
                <a16:creationId xmlns="" xmlns:a16="http://schemas.microsoft.com/office/drawing/2014/main" id="{96D10121-2170-DB42-A21F-4C57A7B80790}"/>
              </a:ext>
            </a:extLst>
          </p:cNvPr>
          <p:cNvSpPr>
            <a:spLocks/>
          </p:cNvSpPr>
          <p:nvPr userDrawn="1"/>
        </p:nvSpPr>
        <p:spPr bwMode="auto">
          <a:xfrm>
            <a:off x="1211263" y="2422525"/>
            <a:ext cx="503237" cy="481013"/>
          </a:xfrm>
          <a:custGeom>
            <a:avLst/>
            <a:gdLst>
              <a:gd name="T0" fmla="*/ 180818334 w 1691"/>
              <a:gd name="T1" fmla="*/ 65990893 h 1610"/>
              <a:gd name="T2" fmla="*/ 111700816 w 1691"/>
              <a:gd name="T3" fmla="*/ 65990893 h 1610"/>
              <a:gd name="T4" fmla="*/ 90730244 w 1691"/>
              <a:gd name="T5" fmla="*/ 0 h 1610"/>
              <a:gd name="T6" fmla="*/ 69010690 w 1691"/>
              <a:gd name="T7" fmla="*/ 65668372 h 1610"/>
              <a:gd name="T8" fmla="*/ 0 w 1691"/>
              <a:gd name="T9" fmla="*/ 65453358 h 1610"/>
              <a:gd name="T10" fmla="*/ 641856 w 1691"/>
              <a:gd name="T11" fmla="*/ 65990893 h 1610"/>
              <a:gd name="T12" fmla="*/ 0 w 1691"/>
              <a:gd name="T13" fmla="*/ 65990893 h 1610"/>
              <a:gd name="T14" fmla="*/ 55850408 w 1691"/>
              <a:gd name="T15" fmla="*/ 106617260 h 1610"/>
              <a:gd name="T16" fmla="*/ 34665883 w 1691"/>
              <a:gd name="T17" fmla="*/ 172715362 h 1610"/>
              <a:gd name="T18" fmla="*/ 90516292 w 1691"/>
              <a:gd name="T19" fmla="*/ 131981787 h 1610"/>
              <a:gd name="T20" fmla="*/ 145938796 w 1691"/>
              <a:gd name="T21" fmla="*/ 172930376 h 1610"/>
              <a:gd name="T22" fmla="*/ 124861098 w 1691"/>
              <a:gd name="T23" fmla="*/ 106831975 h 1610"/>
              <a:gd name="T24" fmla="*/ 180818334 w 1691"/>
              <a:gd name="T25" fmla="*/ 65990893 h 1610"/>
              <a:gd name="T26" fmla="*/ 127107743 w 1691"/>
              <a:gd name="T27" fmla="*/ 146921104 h 1610"/>
              <a:gd name="T28" fmla="*/ 90302340 w 1691"/>
              <a:gd name="T29" fmla="*/ 119836761 h 1610"/>
              <a:gd name="T30" fmla="*/ 53282686 w 1691"/>
              <a:gd name="T31" fmla="*/ 146921104 h 1610"/>
              <a:gd name="T32" fmla="*/ 67512728 w 1691"/>
              <a:gd name="T33" fmla="*/ 103177926 h 1610"/>
              <a:gd name="T34" fmla="*/ 30493075 w 1691"/>
              <a:gd name="T35" fmla="*/ 76093582 h 1610"/>
              <a:gd name="T36" fmla="*/ 30920979 w 1691"/>
              <a:gd name="T37" fmla="*/ 76093582 h 1610"/>
              <a:gd name="T38" fmla="*/ 30279123 w 1691"/>
              <a:gd name="T39" fmla="*/ 75663852 h 1610"/>
              <a:gd name="T40" fmla="*/ 76072000 w 1691"/>
              <a:gd name="T41" fmla="*/ 75878866 h 1610"/>
              <a:gd name="T42" fmla="*/ 90516292 w 1691"/>
              <a:gd name="T43" fmla="*/ 32135688 h 1610"/>
              <a:gd name="T44" fmla="*/ 104532382 w 1691"/>
              <a:gd name="T45" fmla="*/ 76093582 h 1610"/>
              <a:gd name="T46" fmla="*/ 150539508 w 1691"/>
              <a:gd name="T47" fmla="*/ 76093582 h 1610"/>
              <a:gd name="T48" fmla="*/ 113305903 w 1691"/>
              <a:gd name="T49" fmla="*/ 103392940 h 1610"/>
              <a:gd name="T50" fmla="*/ 127107743 w 1691"/>
              <a:gd name="T51" fmla="*/ 146921104 h 161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691" h="1610">
                <a:moveTo>
                  <a:pt x="1690" y="614"/>
                </a:moveTo>
                <a:lnTo>
                  <a:pt x="1044" y="614"/>
                </a:lnTo>
                <a:lnTo>
                  <a:pt x="848" y="0"/>
                </a:lnTo>
                <a:lnTo>
                  <a:pt x="645" y="611"/>
                </a:lnTo>
                <a:lnTo>
                  <a:pt x="0" y="609"/>
                </a:lnTo>
                <a:lnTo>
                  <a:pt x="6" y="614"/>
                </a:lnTo>
                <a:lnTo>
                  <a:pt x="0" y="614"/>
                </a:lnTo>
                <a:lnTo>
                  <a:pt x="522" y="992"/>
                </a:lnTo>
                <a:lnTo>
                  <a:pt x="324" y="1607"/>
                </a:lnTo>
                <a:lnTo>
                  <a:pt x="846" y="1228"/>
                </a:lnTo>
                <a:lnTo>
                  <a:pt x="1364" y="1609"/>
                </a:lnTo>
                <a:lnTo>
                  <a:pt x="1167" y="994"/>
                </a:lnTo>
                <a:lnTo>
                  <a:pt x="1690" y="614"/>
                </a:lnTo>
                <a:close/>
                <a:moveTo>
                  <a:pt x="1188" y="1367"/>
                </a:moveTo>
                <a:lnTo>
                  <a:pt x="844" y="1115"/>
                </a:lnTo>
                <a:lnTo>
                  <a:pt x="498" y="1367"/>
                </a:lnTo>
                <a:lnTo>
                  <a:pt x="631" y="960"/>
                </a:lnTo>
                <a:lnTo>
                  <a:pt x="285" y="708"/>
                </a:lnTo>
                <a:lnTo>
                  <a:pt x="289" y="708"/>
                </a:lnTo>
                <a:lnTo>
                  <a:pt x="283" y="704"/>
                </a:lnTo>
                <a:lnTo>
                  <a:pt x="711" y="706"/>
                </a:lnTo>
                <a:lnTo>
                  <a:pt x="846" y="299"/>
                </a:lnTo>
                <a:lnTo>
                  <a:pt x="977" y="708"/>
                </a:lnTo>
                <a:lnTo>
                  <a:pt x="1407" y="708"/>
                </a:lnTo>
                <a:lnTo>
                  <a:pt x="1059" y="962"/>
                </a:lnTo>
                <a:lnTo>
                  <a:pt x="1188" y="13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rtlCol="0" anchor="ctr"/>
          <a:lstStyle/>
          <a:p>
            <a:pPr rtl="0"/>
            <a:endParaRPr lang="fr-FR" dirty="0"/>
          </a:p>
        </p:txBody>
      </p:sp>
      <p:sp>
        <p:nvSpPr>
          <p:cNvPr id="18" name="Forme libre 9">
            <a:extLst>
              <a:ext uri="{FF2B5EF4-FFF2-40B4-BE49-F238E27FC236}">
                <a16:creationId xmlns="" xmlns:a16="http://schemas.microsoft.com/office/drawing/2014/main" id="{E68D13C5-9DF3-0242-973D-78A6E9E7A421}"/>
              </a:ext>
            </a:extLst>
          </p:cNvPr>
          <p:cNvSpPr>
            <a:spLocks/>
          </p:cNvSpPr>
          <p:nvPr userDrawn="1"/>
        </p:nvSpPr>
        <p:spPr bwMode="auto">
          <a:xfrm>
            <a:off x="1211263" y="3838575"/>
            <a:ext cx="503237" cy="479425"/>
          </a:xfrm>
          <a:custGeom>
            <a:avLst/>
            <a:gdLst>
              <a:gd name="T0" fmla="*/ 180818334 w 1691"/>
              <a:gd name="T1" fmla="*/ 65990893 h 1610"/>
              <a:gd name="T2" fmla="*/ 111700816 w 1691"/>
              <a:gd name="T3" fmla="*/ 65990893 h 1610"/>
              <a:gd name="T4" fmla="*/ 90730244 w 1691"/>
              <a:gd name="T5" fmla="*/ 0 h 1610"/>
              <a:gd name="T6" fmla="*/ 69010690 w 1691"/>
              <a:gd name="T7" fmla="*/ 65668372 h 1610"/>
              <a:gd name="T8" fmla="*/ 0 w 1691"/>
              <a:gd name="T9" fmla="*/ 65453358 h 1610"/>
              <a:gd name="T10" fmla="*/ 641856 w 1691"/>
              <a:gd name="T11" fmla="*/ 65990893 h 1610"/>
              <a:gd name="T12" fmla="*/ 0 w 1691"/>
              <a:gd name="T13" fmla="*/ 65990893 h 1610"/>
              <a:gd name="T14" fmla="*/ 55850408 w 1691"/>
              <a:gd name="T15" fmla="*/ 106617260 h 1610"/>
              <a:gd name="T16" fmla="*/ 34665883 w 1691"/>
              <a:gd name="T17" fmla="*/ 172715362 h 1610"/>
              <a:gd name="T18" fmla="*/ 90516292 w 1691"/>
              <a:gd name="T19" fmla="*/ 131981787 h 1610"/>
              <a:gd name="T20" fmla="*/ 145938796 w 1691"/>
              <a:gd name="T21" fmla="*/ 172930376 h 1610"/>
              <a:gd name="T22" fmla="*/ 124861098 w 1691"/>
              <a:gd name="T23" fmla="*/ 106831975 h 1610"/>
              <a:gd name="T24" fmla="*/ 180818334 w 1691"/>
              <a:gd name="T25" fmla="*/ 65990893 h 1610"/>
              <a:gd name="T26" fmla="*/ 127107743 w 1691"/>
              <a:gd name="T27" fmla="*/ 146921104 h 1610"/>
              <a:gd name="T28" fmla="*/ 90302340 w 1691"/>
              <a:gd name="T29" fmla="*/ 119836761 h 1610"/>
              <a:gd name="T30" fmla="*/ 53282686 w 1691"/>
              <a:gd name="T31" fmla="*/ 146921104 h 1610"/>
              <a:gd name="T32" fmla="*/ 67512728 w 1691"/>
              <a:gd name="T33" fmla="*/ 103177926 h 1610"/>
              <a:gd name="T34" fmla="*/ 30493075 w 1691"/>
              <a:gd name="T35" fmla="*/ 76093582 h 1610"/>
              <a:gd name="T36" fmla="*/ 30920979 w 1691"/>
              <a:gd name="T37" fmla="*/ 76093582 h 1610"/>
              <a:gd name="T38" fmla="*/ 30279123 w 1691"/>
              <a:gd name="T39" fmla="*/ 75663852 h 1610"/>
              <a:gd name="T40" fmla="*/ 76072000 w 1691"/>
              <a:gd name="T41" fmla="*/ 75878866 h 1610"/>
              <a:gd name="T42" fmla="*/ 90516292 w 1691"/>
              <a:gd name="T43" fmla="*/ 32135688 h 1610"/>
              <a:gd name="T44" fmla="*/ 104532382 w 1691"/>
              <a:gd name="T45" fmla="*/ 76093582 h 1610"/>
              <a:gd name="T46" fmla="*/ 150539508 w 1691"/>
              <a:gd name="T47" fmla="*/ 76093582 h 1610"/>
              <a:gd name="T48" fmla="*/ 113305903 w 1691"/>
              <a:gd name="T49" fmla="*/ 103392940 h 1610"/>
              <a:gd name="T50" fmla="*/ 127107743 w 1691"/>
              <a:gd name="T51" fmla="*/ 146921104 h 161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691" h="1610">
                <a:moveTo>
                  <a:pt x="1690" y="614"/>
                </a:moveTo>
                <a:lnTo>
                  <a:pt x="1044" y="614"/>
                </a:lnTo>
                <a:lnTo>
                  <a:pt x="848" y="0"/>
                </a:lnTo>
                <a:lnTo>
                  <a:pt x="645" y="611"/>
                </a:lnTo>
                <a:lnTo>
                  <a:pt x="0" y="609"/>
                </a:lnTo>
                <a:lnTo>
                  <a:pt x="6" y="614"/>
                </a:lnTo>
                <a:lnTo>
                  <a:pt x="0" y="614"/>
                </a:lnTo>
                <a:lnTo>
                  <a:pt x="522" y="992"/>
                </a:lnTo>
                <a:lnTo>
                  <a:pt x="324" y="1607"/>
                </a:lnTo>
                <a:lnTo>
                  <a:pt x="846" y="1228"/>
                </a:lnTo>
                <a:lnTo>
                  <a:pt x="1364" y="1609"/>
                </a:lnTo>
                <a:lnTo>
                  <a:pt x="1167" y="994"/>
                </a:lnTo>
                <a:lnTo>
                  <a:pt x="1690" y="614"/>
                </a:lnTo>
                <a:close/>
                <a:moveTo>
                  <a:pt x="1188" y="1367"/>
                </a:moveTo>
                <a:lnTo>
                  <a:pt x="844" y="1115"/>
                </a:lnTo>
                <a:lnTo>
                  <a:pt x="498" y="1367"/>
                </a:lnTo>
                <a:lnTo>
                  <a:pt x="631" y="960"/>
                </a:lnTo>
                <a:lnTo>
                  <a:pt x="285" y="708"/>
                </a:lnTo>
                <a:lnTo>
                  <a:pt x="289" y="708"/>
                </a:lnTo>
                <a:lnTo>
                  <a:pt x="283" y="704"/>
                </a:lnTo>
                <a:lnTo>
                  <a:pt x="711" y="706"/>
                </a:lnTo>
                <a:lnTo>
                  <a:pt x="846" y="299"/>
                </a:lnTo>
                <a:lnTo>
                  <a:pt x="977" y="708"/>
                </a:lnTo>
                <a:lnTo>
                  <a:pt x="1407" y="708"/>
                </a:lnTo>
                <a:lnTo>
                  <a:pt x="1059" y="962"/>
                </a:lnTo>
                <a:lnTo>
                  <a:pt x="1188" y="13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rtlCol="0" anchor="ctr"/>
          <a:lstStyle/>
          <a:p>
            <a:pPr rtl="0"/>
            <a:endParaRPr lang="fr-FR" dirty="0"/>
          </a:p>
        </p:txBody>
      </p:sp>
      <p:sp>
        <p:nvSpPr>
          <p:cNvPr id="19" name="Forme libre 10">
            <a:extLst>
              <a:ext uri="{FF2B5EF4-FFF2-40B4-BE49-F238E27FC236}">
                <a16:creationId xmlns="" xmlns:a16="http://schemas.microsoft.com/office/drawing/2014/main" id="{528EB13B-D870-8D4E-BCC8-469F47FBD02A}"/>
              </a:ext>
            </a:extLst>
          </p:cNvPr>
          <p:cNvSpPr>
            <a:spLocks/>
          </p:cNvSpPr>
          <p:nvPr userDrawn="1"/>
        </p:nvSpPr>
        <p:spPr bwMode="auto">
          <a:xfrm>
            <a:off x="1211263" y="5295900"/>
            <a:ext cx="503237" cy="479425"/>
          </a:xfrm>
          <a:custGeom>
            <a:avLst/>
            <a:gdLst>
              <a:gd name="T0" fmla="*/ 180818334 w 1691"/>
              <a:gd name="T1" fmla="*/ 65990893 h 1610"/>
              <a:gd name="T2" fmla="*/ 111700816 w 1691"/>
              <a:gd name="T3" fmla="*/ 65990893 h 1610"/>
              <a:gd name="T4" fmla="*/ 90730244 w 1691"/>
              <a:gd name="T5" fmla="*/ 0 h 1610"/>
              <a:gd name="T6" fmla="*/ 69010690 w 1691"/>
              <a:gd name="T7" fmla="*/ 65668372 h 1610"/>
              <a:gd name="T8" fmla="*/ 0 w 1691"/>
              <a:gd name="T9" fmla="*/ 65453358 h 1610"/>
              <a:gd name="T10" fmla="*/ 641856 w 1691"/>
              <a:gd name="T11" fmla="*/ 65990893 h 1610"/>
              <a:gd name="T12" fmla="*/ 0 w 1691"/>
              <a:gd name="T13" fmla="*/ 65990893 h 1610"/>
              <a:gd name="T14" fmla="*/ 55850408 w 1691"/>
              <a:gd name="T15" fmla="*/ 106617260 h 1610"/>
              <a:gd name="T16" fmla="*/ 34665883 w 1691"/>
              <a:gd name="T17" fmla="*/ 172715362 h 1610"/>
              <a:gd name="T18" fmla="*/ 90516292 w 1691"/>
              <a:gd name="T19" fmla="*/ 131981787 h 1610"/>
              <a:gd name="T20" fmla="*/ 145938796 w 1691"/>
              <a:gd name="T21" fmla="*/ 172930376 h 1610"/>
              <a:gd name="T22" fmla="*/ 124861098 w 1691"/>
              <a:gd name="T23" fmla="*/ 106831975 h 1610"/>
              <a:gd name="T24" fmla="*/ 180818334 w 1691"/>
              <a:gd name="T25" fmla="*/ 65990893 h 1610"/>
              <a:gd name="T26" fmla="*/ 127107743 w 1691"/>
              <a:gd name="T27" fmla="*/ 146921104 h 1610"/>
              <a:gd name="T28" fmla="*/ 90302340 w 1691"/>
              <a:gd name="T29" fmla="*/ 119836761 h 1610"/>
              <a:gd name="T30" fmla="*/ 53282686 w 1691"/>
              <a:gd name="T31" fmla="*/ 146921104 h 1610"/>
              <a:gd name="T32" fmla="*/ 67512728 w 1691"/>
              <a:gd name="T33" fmla="*/ 103177926 h 1610"/>
              <a:gd name="T34" fmla="*/ 30493075 w 1691"/>
              <a:gd name="T35" fmla="*/ 76093582 h 1610"/>
              <a:gd name="T36" fmla="*/ 30920979 w 1691"/>
              <a:gd name="T37" fmla="*/ 76093582 h 1610"/>
              <a:gd name="T38" fmla="*/ 30279123 w 1691"/>
              <a:gd name="T39" fmla="*/ 75663852 h 1610"/>
              <a:gd name="T40" fmla="*/ 76072000 w 1691"/>
              <a:gd name="T41" fmla="*/ 75878866 h 1610"/>
              <a:gd name="T42" fmla="*/ 90516292 w 1691"/>
              <a:gd name="T43" fmla="*/ 32135688 h 1610"/>
              <a:gd name="T44" fmla="*/ 104532382 w 1691"/>
              <a:gd name="T45" fmla="*/ 76093582 h 1610"/>
              <a:gd name="T46" fmla="*/ 150539508 w 1691"/>
              <a:gd name="T47" fmla="*/ 76093582 h 1610"/>
              <a:gd name="T48" fmla="*/ 113305903 w 1691"/>
              <a:gd name="T49" fmla="*/ 103392940 h 1610"/>
              <a:gd name="T50" fmla="*/ 127107743 w 1691"/>
              <a:gd name="T51" fmla="*/ 146921104 h 161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691" h="1610">
                <a:moveTo>
                  <a:pt x="1690" y="614"/>
                </a:moveTo>
                <a:lnTo>
                  <a:pt x="1044" y="614"/>
                </a:lnTo>
                <a:lnTo>
                  <a:pt x="848" y="0"/>
                </a:lnTo>
                <a:lnTo>
                  <a:pt x="645" y="611"/>
                </a:lnTo>
                <a:lnTo>
                  <a:pt x="0" y="609"/>
                </a:lnTo>
                <a:lnTo>
                  <a:pt x="6" y="614"/>
                </a:lnTo>
                <a:lnTo>
                  <a:pt x="0" y="614"/>
                </a:lnTo>
                <a:lnTo>
                  <a:pt x="522" y="992"/>
                </a:lnTo>
                <a:lnTo>
                  <a:pt x="324" y="1607"/>
                </a:lnTo>
                <a:lnTo>
                  <a:pt x="846" y="1228"/>
                </a:lnTo>
                <a:lnTo>
                  <a:pt x="1364" y="1609"/>
                </a:lnTo>
                <a:lnTo>
                  <a:pt x="1167" y="994"/>
                </a:lnTo>
                <a:lnTo>
                  <a:pt x="1690" y="614"/>
                </a:lnTo>
                <a:close/>
                <a:moveTo>
                  <a:pt x="1188" y="1367"/>
                </a:moveTo>
                <a:lnTo>
                  <a:pt x="844" y="1115"/>
                </a:lnTo>
                <a:lnTo>
                  <a:pt x="498" y="1367"/>
                </a:lnTo>
                <a:lnTo>
                  <a:pt x="631" y="960"/>
                </a:lnTo>
                <a:lnTo>
                  <a:pt x="285" y="708"/>
                </a:lnTo>
                <a:lnTo>
                  <a:pt x="289" y="708"/>
                </a:lnTo>
                <a:lnTo>
                  <a:pt x="283" y="704"/>
                </a:lnTo>
                <a:lnTo>
                  <a:pt x="711" y="706"/>
                </a:lnTo>
                <a:lnTo>
                  <a:pt x="846" y="299"/>
                </a:lnTo>
                <a:lnTo>
                  <a:pt x="977" y="708"/>
                </a:lnTo>
                <a:lnTo>
                  <a:pt x="1407" y="708"/>
                </a:lnTo>
                <a:lnTo>
                  <a:pt x="1059" y="962"/>
                </a:lnTo>
                <a:lnTo>
                  <a:pt x="1188" y="13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rtlCol="0" anchor="ctr"/>
          <a:lstStyle/>
          <a:p>
            <a:pPr rtl="0"/>
            <a:endParaRPr lang="fr-FR" dirty="0"/>
          </a:p>
        </p:txBody>
      </p:sp>
      <p:sp>
        <p:nvSpPr>
          <p:cNvPr id="20" name="Forme libre 11">
            <a:extLst>
              <a:ext uri="{FF2B5EF4-FFF2-40B4-BE49-F238E27FC236}">
                <a16:creationId xmlns="" xmlns:a16="http://schemas.microsoft.com/office/drawing/2014/main" id="{113ABE86-2528-5C4D-95C0-8EDFB1DFCD7B}"/>
              </a:ext>
            </a:extLst>
          </p:cNvPr>
          <p:cNvSpPr>
            <a:spLocks/>
          </p:cNvSpPr>
          <p:nvPr userDrawn="1"/>
        </p:nvSpPr>
        <p:spPr bwMode="auto">
          <a:xfrm>
            <a:off x="6370641" y="2444750"/>
            <a:ext cx="503237" cy="481013"/>
          </a:xfrm>
          <a:custGeom>
            <a:avLst/>
            <a:gdLst>
              <a:gd name="T0" fmla="*/ 180818334 w 1691"/>
              <a:gd name="T1" fmla="*/ 65990893 h 1610"/>
              <a:gd name="T2" fmla="*/ 111700816 w 1691"/>
              <a:gd name="T3" fmla="*/ 65990893 h 1610"/>
              <a:gd name="T4" fmla="*/ 90730244 w 1691"/>
              <a:gd name="T5" fmla="*/ 0 h 1610"/>
              <a:gd name="T6" fmla="*/ 69010690 w 1691"/>
              <a:gd name="T7" fmla="*/ 65668372 h 1610"/>
              <a:gd name="T8" fmla="*/ 0 w 1691"/>
              <a:gd name="T9" fmla="*/ 65453358 h 1610"/>
              <a:gd name="T10" fmla="*/ 641856 w 1691"/>
              <a:gd name="T11" fmla="*/ 65990893 h 1610"/>
              <a:gd name="T12" fmla="*/ 0 w 1691"/>
              <a:gd name="T13" fmla="*/ 65990893 h 1610"/>
              <a:gd name="T14" fmla="*/ 55850408 w 1691"/>
              <a:gd name="T15" fmla="*/ 106617260 h 1610"/>
              <a:gd name="T16" fmla="*/ 34665883 w 1691"/>
              <a:gd name="T17" fmla="*/ 172715362 h 1610"/>
              <a:gd name="T18" fmla="*/ 90516292 w 1691"/>
              <a:gd name="T19" fmla="*/ 131981787 h 1610"/>
              <a:gd name="T20" fmla="*/ 145938796 w 1691"/>
              <a:gd name="T21" fmla="*/ 172930376 h 1610"/>
              <a:gd name="T22" fmla="*/ 124861098 w 1691"/>
              <a:gd name="T23" fmla="*/ 106831975 h 1610"/>
              <a:gd name="T24" fmla="*/ 180818334 w 1691"/>
              <a:gd name="T25" fmla="*/ 65990893 h 1610"/>
              <a:gd name="T26" fmla="*/ 127107743 w 1691"/>
              <a:gd name="T27" fmla="*/ 146921104 h 1610"/>
              <a:gd name="T28" fmla="*/ 90302340 w 1691"/>
              <a:gd name="T29" fmla="*/ 119836761 h 1610"/>
              <a:gd name="T30" fmla="*/ 53282686 w 1691"/>
              <a:gd name="T31" fmla="*/ 146921104 h 1610"/>
              <a:gd name="T32" fmla="*/ 67512728 w 1691"/>
              <a:gd name="T33" fmla="*/ 103177926 h 1610"/>
              <a:gd name="T34" fmla="*/ 30493075 w 1691"/>
              <a:gd name="T35" fmla="*/ 76093582 h 1610"/>
              <a:gd name="T36" fmla="*/ 30920979 w 1691"/>
              <a:gd name="T37" fmla="*/ 76093582 h 1610"/>
              <a:gd name="T38" fmla="*/ 30279123 w 1691"/>
              <a:gd name="T39" fmla="*/ 75663852 h 1610"/>
              <a:gd name="T40" fmla="*/ 76072000 w 1691"/>
              <a:gd name="T41" fmla="*/ 75878866 h 1610"/>
              <a:gd name="T42" fmla="*/ 90516292 w 1691"/>
              <a:gd name="T43" fmla="*/ 32135688 h 1610"/>
              <a:gd name="T44" fmla="*/ 104532382 w 1691"/>
              <a:gd name="T45" fmla="*/ 76093582 h 1610"/>
              <a:gd name="T46" fmla="*/ 150539508 w 1691"/>
              <a:gd name="T47" fmla="*/ 76093582 h 1610"/>
              <a:gd name="T48" fmla="*/ 113305903 w 1691"/>
              <a:gd name="T49" fmla="*/ 103392940 h 1610"/>
              <a:gd name="T50" fmla="*/ 127107743 w 1691"/>
              <a:gd name="T51" fmla="*/ 146921104 h 161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691" h="1610">
                <a:moveTo>
                  <a:pt x="1690" y="614"/>
                </a:moveTo>
                <a:lnTo>
                  <a:pt x="1044" y="614"/>
                </a:lnTo>
                <a:lnTo>
                  <a:pt x="848" y="0"/>
                </a:lnTo>
                <a:lnTo>
                  <a:pt x="645" y="611"/>
                </a:lnTo>
                <a:lnTo>
                  <a:pt x="0" y="609"/>
                </a:lnTo>
                <a:lnTo>
                  <a:pt x="6" y="614"/>
                </a:lnTo>
                <a:lnTo>
                  <a:pt x="0" y="614"/>
                </a:lnTo>
                <a:lnTo>
                  <a:pt x="522" y="992"/>
                </a:lnTo>
                <a:lnTo>
                  <a:pt x="324" y="1607"/>
                </a:lnTo>
                <a:lnTo>
                  <a:pt x="846" y="1228"/>
                </a:lnTo>
                <a:lnTo>
                  <a:pt x="1364" y="1609"/>
                </a:lnTo>
                <a:lnTo>
                  <a:pt x="1167" y="994"/>
                </a:lnTo>
                <a:lnTo>
                  <a:pt x="1690" y="614"/>
                </a:lnTo>
                <a:close/>
                <a:moveTo>
                  <a:pt x="1188" y="1367"/>
                </a:moveTo>
                <a:lnTo>
                  <a:pt x="844" y="1115"/>
                </a:lnTo>
                <a:lnTo>
                  <a:pt x="498" y="1367"/>
                </a:lnTo>
                <a:lnTo>
                  <a:pt x="631" y="960"/>
                </a:lnTo>
                <a:lnTo>
                  <a:pt x="285" y="708"/>
                </a:lnTo>
                <a:lnTo>
                  <a:pt x="289" y="708"/>
                </a:lnTo>
                <a:lnTo>
                  <a:pt x="283" y="704"/>
                </a:lnTo>
                <a:lnTo>
                  <a:pt x="711" y="706"/>
                </a:lnTo>
                <a:lnTo>
                  <a:pt x="846" y="299"/>
                </a:lnTo>
                <a:lnTo>
                  <a:pt x="977" y="708"/>
                </a:lnTo>
                <a:lnTo>
                  <a:pt x="1407" y="708"/>
                </a:lnTo>
                <a:lnTo>
                  <a:pt x="1059" y="962"/>
                </a:lnTo>
                <a:lnTo>
                  <a:pt x="1188" y="13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rtlCol="0" anchor="ctr"/>
          <a:lstStyle/>
          <a:p>
            <a:pPr rtl="0"/>
            <a:endParaRPr lang="fr-FR" dirty="0"/>
          </a:p>
        </p:txBody>
      </p:sp>
      <p:sp>
        <p:nvSpPr>
          <p:cNvPr id="21" name="Forme libre 12">
            <a:extLst>
              <a:ext uri="{FF2B5EF4-FFF2-40B4-BE49-F238E27FC236}">
                <a16:creationId xmlns="" xmlns:a16="http://schemas.microsoft.com/office/drawing/2014/main" id="{DAAB2BAB-3473-3441-964A-9419A3797339}"/>
              </a:ext>
            </a:extLst>
          </p:cNvPr>
          <p:cNvSpPr>
            <a:spLocks/>
          </p:cNvSpPr>
          <p:nvPr userDrawn="1"/>
        </p:nvSpPr>
        <p:spPr bwMode="auto">
          <a:xfrm>
            <a:off x="6370641" y="3860800"/>
            <a:ext cx="503237" cy="481013"/>
          </a:xfrm>
          <a:custGeom>
            <a:avLst/>
            <a:gdLst>
              <a:gd name="T0" fmla="*/ 180818334 w 1691"/>
              <a:gd name="T1" fmla="*/ 65990893 h 1610"/>
              <a:gd name="T2" fmla="*/ 111700816 w 1691"/>
              <a:gd name="T3" fmla="*/ 65990893 h 1610"/>
              <a:gd name="T4" fmla="*/ 90730244 w 1691"/>
              <a:gd name="T5" fmla="*/ 0 h 1610"/>
              <a:gd name="T6" fmla="*/ 69010690 w 1691"/>
              <a:gd name="T7" fmla="*/ 65668372 h 1610"/>
              <a:gd name="T8" fmla="*/ 0 w 1691"/>
              <a:gd name="T9" fmla="*/ 65453358 h 1610"/>
              <a:gd name="T10" fmla="*/ 641856 w 1691"/>
              <a:gd name="T11" fmla="*/ 65990893 h 1610"/>
              <a:gd name="T12" fmla="*/ 0 w 1691"/>
              <a:gd name="T13" fmla="*/ 65990893 h 1610"/>
              <a:gd name="T14" fmla="*/ 55850408 w 1691"/>
              <a:gd name="T15" fmla="*/ 106617260 h 1610"/>
              <a:gd name="T16" fmla="*/ 34665883 w 1691"/>
              <a:gd name="T17" fmla="*/ 172715362 h 1610"/>
              <a:gd name="T18" fmla="*/ 90516292 w 1691"/>
              <a:gd name="T19" fmla="*/ 131981787 h 1610"/>
              <a:gd name="T20" fmla="*/ 145938796 w 1691"/>
              <a:gd name="T21" fmla="*/ 172930376 h 1610"/>
              <a:gd name="T22" fmla="*/ 124861098 w 1691"/>
              <a:gd name="T23" fmla="*/ 106831975 h 1610"/>
              <a:gd name="T24" fmla="*/ 180818334 w 1691"/>
              <a:gd name="T25" fmla="*/ 65990893 h 1610"/>
              <a:gd name="T26" fmla="*/ 127107743 w 1691"/>
              <a:gd name="T27" fmla="*/ 146921104 h 1610"/>
              <a:gd name="T28" fmla="*/ 90302340 w 1691"/>
              <a:gd name="T29" fmla="*/ 119836761 h 1610"/>
              <a:gd name="T30" fmla="*/ 53282686 w 1691"/>
              <a:gd name="T31" fmla="*/ 146921104 h 1610"/>
              <a:gd name="T32" fmla="*/ 67512728 w 1691"/>
              <a:gd name="T33" fmla="*/ 103177926 h 1610"/>
              <a:gd name="T34" fmla="*/ 30493075 w 1691"/>
              <a:gd name="T35" fmla="*/ 76093582 h 1610"/>
              <a:gd name="T36" fmla="*/ 30920979 w 1691"/>
              <a:gd name="T37" fmla="*/ 76093582 h 1610"/>
              <a:gd name="T38" fmla="*/ 30279123 w 1691"/>
              <a:gd name="T39" fmla="*/ 75663852 h 1610"/>
              <a:gd name="T40" fmla="*/ 76072000 w 1691"/>
              <a:gd name="T41" fmla="*/ 75878866 h 1610"/>
              <a:gd name="T42" fmla="*/ 90516292 w 1691"/>
              <a:gd name="T43" fmla="*/ 32135688 h 1610"/>
              <a:gd name="T44" fmla="*/ 104532382 w 1691"/>
              <a:gd name="T45" fmla="*/ 76093582 h 1610"/>
              <a:gd name="T46" fmla="*/ 150539508 w 1691"/>
              <a:gd name="T47" fmla="*/ 76093582 h 1610"/>
              <a:gd name="T48" fmla="*/ 113305903 w 1691"/>
              <a:gd name="T49" fmla="*/ 103392940 h 1610"/>
              <a:gd name="T50" fmla="*/ 127107743 w 1691"/>
              <a:gd name="T51" fmla="*/ 146921104 h 161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691" h="1610">
                <a:moveTo>
                  <a:pt x="1690" y="614"/>
                </a:moveTo>
                <a:lnTo>
                  <a:pt x="1044" y="614"/>
                </a:lnTo>
                <a:lnTo>
                  <a:pt x="848" y="0"/>
                </a:lnTo>
                <a:lnTo>
                  <a:pt x="645" y="611"/>
                </a:lnTo>
                <a:lnTo>
                  <a:pt x="0" y="609"/>
                </a:lnTo>
                <a:lnTo>
                  <a:pt x="6" y="614"/>
                </a:lnTo>
                <a:lnTo>
                  <a:pt x="0" y="614"/>
                </a:lnTo>
                <a:lnTo>
                  <a:pt x="522" y="992"/>
                </a:lnTo>
                <a:lnTo>
                  <a:pt x="324" y="1607"/>
                </a:lnTo>
                <a:lnTo>
                  <a:pt x="846" y="1228"/>
                </a:lnTo>
                <a:lnTo>
                  <a:pt x="1364" y="1609"/>
                </a:lnTo>
                <a:lnTo>
                  <a:pt x="1167" y="994"/>
                </a:lnTo>
                <a:lnTo>
                  <a:pt x="1690" y="614"/>
                </a:lnTo>
                <a:close/>
                <a:moveTo>
                  <a:pt x="1188" y="1367"/>
                </a:moveTo>
                <a:lnTo>
                  <a:pt x="844" y="1115"/>
                </a:lnTo>
                <a:lnTo>
                  <a:pt x="498" y="1367"/>
                </a:lnTo>
                <a:lnTo>
                  <a:pt x="631" y="960"/>
                </a:lnTo>
                <a:lnTo>
                  <a:pt x="285" y="708"/>
                </a:lnTo>
                <a:lnTo>
                  <a:pt x="289" y="708"/>
                </a:lnTo>
                <a:lnTo>
                  <a:pt x="283" y="704"/>
                </a:lnTo>
                <a:lnTo>
                  <a:pt x="711" y="706"/>
                </a:lnTo>
                <a:lnTo>
                  <a:pt x="846" y="299"/>
                </a:lnTo>
                <a:lnTo>
                  <a:pt x="977" y="708"/>
                </a:lnTo>
                <a:lnTo>
                  <a:pt x="1407" y="708"/>
                </a:lnTo>
                <a:lnTo>
                  <a:pt x="1059" y="962"/>
                </a:lnTo>
                <a:lnTo>
                  <a:pt x="1188" y="13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rtlCol="0" anchor="ctr"/>
          <a:lstStyle/>
          <a:p>
            <a:pPr rtl="0"/>
            <a:endParaRPr lang="fr-FR" dirty="0"/>
          </a:p>
        </p:txBody>
      </p:sp>
      <p:sp>
        <p:nvSpPr>
          <p:cNvPr id="22" name="Forme libre 13">
            <a:extLst>
              <a:ext uri="{FF2B5EF4-FFF2-40B4-BE49-F238E27FC236}">
                <a16:creationId xmlns="" xmlns:a16="http://schemas.microsoft.com/office/drawing/2014/main" id="{1B5AA16D-9E77-8A4D-B8F6-F4BB571D9169}"/>
              </a:ext>
            </a:extLst>
          </p:cNvPr>
          <p:cNvSpPr>
            <a:spLocks/>
          </p:cNvSpPr>
          <p:nvPr userDrawn="1"/>
        </p:nvSpPr>
        <p:spPr bwMode="auto">
          <a:xfrm>
            <a:off x="6370641" y="5318125"/>
            <a:ext cx="503237" cy="481013"/>
          </a:xfrm>
          <a:custGeom>
            <a:avLst/>
            <a:gdLst>
              <a:gd name="T0" fmla="*/ 180818334 w 1691"/>
              <a:gd name="T1" fmla="*/ 65990893 h 1610"/>
              <a:gd name="T2" fmla="*/ 111700816 w 1691"/>
              <a:gd name="T3" fmla="*/ 65990893 h 1610"/>
              <a:gd name="T4" fmla="*/ 90730244 w 1691"/>
              <a:gd name="T5" fmla="*/ 0 h 1610"/>
              <a:gd name="T6" fmla="*/ 69010690 w 1691"/>
              <a:gd name="T7" fmla="*/ 65668372 h 1610"/>
              <a:gd name="T8" fmla="*/ 0 w 1691"/>
              <a:gd name="T9" fmla="*/ 65453358 h 1610"/>
              <a:gd name="T10" fmla="*/ 641856 w 1691"/>
              <a:gd name="T11" fmla="*/ 65990893 h 1610"/>
              <a:gd name="T12" fmla="*/ 0 w 1691"/>
              <a:gd name="T13" fmla="*/ 65990893 h 1610"/>
              <a:gd name="T14" fmla="*/ 55850408 w 1691"/>
              <a:gd name="T15" fmla="*/ 106617260 h 1610"/>
              <a:gd name="T16" fmla="*/ 34665883 w 1691"/>
              <a:gd name="T17" fmla="*/ 172715362 h 1610"/>
              <a:gd name="T18" fmla="*/ 90516292 w 1691"/>
              <a:gd name="T19" fmla="*/ 131981787 h 1610"/>
              <a:gd name="T20" fmla="*/ 145938796 w 1691"/>
              <a:gd name="T21" fmla="*/ 172930376 h 1610"/>
              <a:gd name="T22" fmla="*/ 124861098 w 1691"/>
              <a:gd name="T23" fmla="*/ 106831975 h 1610"/>
              <a:gd name="T24" fmla="*/ 180818334 w 1691"/>
              <a:gd name="T25" fmla="*/ 65990893 h 1610"/>
              <a:gd name="T26" fmla="*/ 127107743 w 1691"/>
              <a:gd name="T27" fmla="*/ 146921104 h 1610"/>
              <a:gd name="T28" fmla="*/ 90302340 w 1691"/>
              <a:gd name="T29" fmla="*/ 119836761 h 1610"/>
              <a:gd name="T30" fmla="*/ 53282686 w 1691"/>
              <a:gd name="T31" fmla="*/ 146921104 h 1610"/>
              <a:gd name="T32" fmla="*/ 67512728 w 1691"/>
              <a:gd name="T33" fmla="*/ 103177926 h 1610"/>
              <a:gd name="T34" fmla="*/ 30493075 w 1691"/>
              <a:gd name="T35" fmla="*/ 76093582 h 1610"/>
              <a:gd name="T36" fmla="*/ 30920979 w 1691"/>
              <a:gd name="T37" fmla="*/ 76093582 h 1610"/>
              <a:gd name="T38" fmla="*/ 30279123 w 1691"/>
              <a:gd name="T39" fmla="*/ 75663852 h 1610"/>
              <a:gd name="T40" fmla="*/ 76072000 w 1691"/>
              <a:gd name="T41" fmla="*/ 75878866 h 1610"/>
              <a:gd name="T42" fmla="*/ 90516292 w 1691"/>
              <a:gd name="T43" fmla="*/ 32135688 h 1610"/>
              <a:gd name="T44" fmla="*/ 104532382 w 1691"/>
              <a:gd name="T45" fmla="*/ 76093582 h 1610"/>
              <a:gd name="T46" fmla="*/ 150539508 w 1691"/>
              <a:gd name="T47" fmla="*/ 76093582 h 1610"/>
              <a:gd name="T48" fmla="*/ 113305903 w 1691"/>
              <a:gd name="T49" fmla="*/ 103392940 h 1610"/>
              <a:gd name="T50" fmla="*/ 127107743 w 1691"/>
              <a:gd name="T51" fmla="*/ 146921104 h 161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691" h="1610">
                <a:moveTo>
                  <a:pt x="1690" y="614"/>
                </a:moveTo>
                <a:lnTo>
                  <a:pt x="1044" y="614"/>
                </a:lnTo>
                <a:lnTo>
                  <a:pt x="848" y="0"/>
                </a:lnTo>
                <a:lnTo>
                  <a:pt x="645" y="611"/>
                </a:lnTo>
                <a:lnTo>
                  <a:pt x="0" y="609"/>
                </a:lnTo>
                <a:lnTo>
                  <a:pt x="6" y="614"/>
                </a:lnTo>
                <a:lnTo>
                  <a:pt x="0" y="614"/>
                </a:lnTo>
                <a:lnTo>
                  <a:pt x="522" y="992"/>
                </a:lnTo>
                <a:lnTo>
                  <a:pt x="324" y="1607"/>
                </a:lnTo>
                <a:lnTo>
                  <a:pt x="846" y="1228"/>
                </a:lnTo>
                <a:lnTo>
                  <a:pt x="1364" y="1609"/>
                </a:lnTo>
                <a:lnTo>
                  <a:pt x="1167" y="994"/>
                </a:lnTo>
                <a:lnTo>
                  <a:pt x="1690" y="614"/>
                </a:lnTo>
                <a:close/>
                <a:moveTo>
                  <a:pt x="1188" y="1367"/>
                </a:moveTo>
                <a:lnTo>
                  <a:pt x="844" y="1115"/>
                </a:lnTo>
                <a:lnTo>
                  <a:pt x="498" y="1367"/>
                </a:lnTo>
                <a:lnTo>
                  <a:pt x="631" y="960"/>
                </a:lnTo>
                <a:lnTo>
                  <a:pt x="285" y="708"/>
                </a:lnTo>
                <a:lnTo>
                  <a:pt x="289" y="708"/>
                </a:lnTo>
                <a:lnTo>
                  <a:pt x="283" y="704"/>
                </a:lnTo>
                <a:lnTo>
                  <a:pt x="711" y="706"/>
                </a:lnTo>
                <a:lnTo>
                  <a:pt x="846" y="299"/>
                </a:lnTo>
                <a:lnTo>
                  <a:pt x="977" y="708"/>
                </a:lnTo>
                <a:lnTo>
                  <a:pt x="1407" y="708"/>
                </a:lnTo>
                <a:lnTo>
                  <a:pt x="1059" y="962"/>
                </a:lnTo>
                <a:lnTo>
                  <a:pt x="1188" y="13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rtlCol="0" anchor="ctr"/>
          <a:lstStyle/>
          <a:p>
            <a:pPr rtl="0"/>
            <a:endParaRPr lang="fr-FR" dirty="0"/>
          </a:p>
        </p:txBody>
      </p:sp>
      <p:sp>
        <p:nvSpPr>
          <p:cNvPr id="8" name="Titre 1">
            <a:extLst>
              <a:ext uri="{FF2B5EF4-FFF2-40B4-BE49-F238E27FC236}">
                <a16:creationId xmlns="" xmlns:a16="http://schemas.microsoft.com/office/drawing/2014/main" id="{88938BB2-A07B-5445-BD83-273EC0D45D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7728" y="753589"/>
            <a:ext cx="11125200" cy="584789"/>
          </a:xfrm>
        </p:spPr>
        <p:txBody>
          <a:bodyPr rtlCol="0">
            <a:noAutofit/>
          </a:bodyPr>
          <a:lstStyle>
            <a:lvl1pPr marL="0" algn="ctr">
              <a:defRPr sz="58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rtl="0"/>
            <a:r>
              <a:rPr lang="fr-FR" smtClean="0"/>
              <a:t>Modifiez le style du titre</a:t>
            </a:r>
            <a:endParaRPr lang="fr-FR" dirty="0"/>
          </a:p>
        </p:txBody>
      </p:sp>
      <p:sp>
        <p:nvSpPr>
          <p:cNvPr id="9" name="Espace réservé du texte 4">
            <a:extLst>
              <a:ext uri="{FF2B5EF4-FFF2-40B4-BE49-F238E27FC236}">
                <a16:creationId xmlns="" xmlns:a16="http://schemas.microsoft.com/office/drawing/2014/main" id="{5F794336-3DC0-D649-8BEF-CADEEBEECD3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29492" y="2348431"/>
            <a:ext cx="3917027" cy="637287"/>
          </a:xfrm>
        </p:spPr>
        <p:txBody>
          <a:bodyPr rtlCol="0" anchor="ctr">
            <a:noAutofit/>
          </a:bodyPr>
          <a:lstStyle>
            <a:lvl1pPr marL="182880" indent="0" algn="l">
              <a:spcBef>
                <a:spcPts val="0"/>
              </a:spcBef>
              <a:buFontTx/>
              <a:buNone/>
              <a:defRPr sz="2200" b="0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10" name="Espace réservé du texte 4">
            <a:extLst>
              <a:ext uri="{FF2B5EF4-FFF2-40B4-BE49-F238E27FC236}">
                <a16:creationId xmlns="" xmlns:a16="http://schemas.microsoft.com/office/drawing/2014/main" id="{8A8BE200-0CAE-1A48-BBFB-8AB094DBBDC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929492" y="3759581"/>
            <a:ext cx="3917027" cy="637287"/>
          </a:xfrm>
        </p:spPr>
        <p:txBody>
          <a:bodyPr rtlCol="0" anchor="ctr">
            <a:noAutofit/>
          </a:bodyPr>
          <a:lstStyle>
            <a:lvl1pPr marL="182880" indent="0" algn="l">
              <a:spcBef>
                <a:spcPts val="0"/>
              </a:spcBef>
              <a:buFontTx/>
              <a:buNone/>
              <a:defRPr sz="2200" b="0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11" name="Espace réservé du texte 4">
            <a:extLst>
              <a:ext uri="{FF2B5EF4-FFF2-40B4-BE49-F238E27FC236}">
                <a16:creationId xmlns="" xmlns:a16="http://schemas.microsoft.com/office/drawing/2014/main" id="{51F7BEA8-2B68-A94D-84BF-46B8DC081B3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929492" y="5216909"/>
            <a:ext cx="3917027" cy="637287"/>
          </a:xfrm>
        </p:spPr>
        <p:txBody>
          <a:bodyPr rtlCol="0" anchor="ctr">
            <a:noAutofit/>
          </a:bodyPr>
          <a:lstStyle>
            <a:lvl1pPr marL="182880" indent="0" algn="l">
              <a:spcBef>
                <a:spcPts val="0"/>
              </a:spcBef>
              <a:buFontTx/>
              <a:buNone/>
              <a:defRPr sz="2200" b="0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12" name="Espace réservé du texte 4">
            <a:extLst>
              <a:ext uri="{FF2B5EF4-FFF2-40B4-BE49-F238E27FC236}">
                <a16:creationId xmlns="" xmlns:a16="http://schemas.microsoft.com/office/drawing/2014/main" id="{FF78FDE7-159F-5C4F-94E0-AC1225D5EA9C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087536" y="2348431"/>
            <a:ext cx="3917027" cy="637287"/>
          </a:xfrm>
        </p:spPr>
        <p:txBody>
          <a:bodyPr rtlCol="0" anchor="ctr">
            <a:noAutofit/>
          </a:bodyPr>
          <a:lstStyle>
            <a:lvl1pPr marL="182880" indent="0" algn="l">
              <a:spcBef>
                <a:spcPts val="0"/>
              </a:spcBef>
              <a:buFontTx/>
              <a:buNone/>
              <a:defRPr sz="2200" b="0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13" name="Espace réservé du texte 4">
            <a:extLst>
              <a:ext uri="{FF2B5EF4-FFF2-40B4-BE49-F238E27FC236}">
                <a16:creationId xmlns="" xmlns:a16="http://schemas.microsoft.com/office/drawing/2014/main" id="{9DAFA1B1-FE49-2445-92A8-ECFF9714023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087536" y="3759581"/>
            <a:ext cx="3917027" cy="637287"/>
          </a:xfrm>
        </p:spPr>
        <p:txBody>
          <a:bodyPr rtlCol="0" anchor="ctr">
            <a:noAutofit/>
          </a:bodyPr>
          <a:lstStyle>
            <a:lvl1pPr marL="182880" indent="0" algn="l">
              <a:spcBef>
                <a:spcPts val="0"/>
              </a:spcBef>
              <a:buFontTx/>
              <a:buNone/>
              <a:defRPr sz="2200" b="0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14" name="Espace réservé du texte 4">
            <a:extLst>
              <a:ext uri="{FF2B5EF4-FFF2-40B4-BE49-F238E27FC236}">
                <a16:creationId xmlns="" xmlns:a16="http://schemas.microsoft.com/office/drawing/2014/main" id="{9C9039BA-C8BD-6A46-A9D0-BD29E1F0EAF3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087536" y="5230764"/>
            <a:ext cx="3917027" cy="637287"/>
          </a:xfrm>
        </p:spPr>
        <p:txBody>
          <a:bodyPr rtlCol="0" anchor="ctr">
            <a:noAutofit/>
          </a:bodyPr>
          <a:lstStyle>
            <a:lvl1pPr marL="182880" indent="0" algn="l">
              <a:spcBef>
                <a:spcPts val="0"/>
              </a:spcBef>
              <a:buFontTx/>
              <a:buNone/>
              <a:defRPr sz="2200" b="0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9830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tion d’objectifs 1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72F497B6-986D-804C-81F3-B7BE26DCF083}"/>
              </a:ext>
            </a:extLst>
          </p:cNvPr>
          <p:cNvSpPr/>
          <p:nvPr userDrawn="1"/>
        </p:nvSpPr>
        <p:spPr>
          <a:xfrm>
            <a:off x="-1588" y="0"/>
            <a:ext cx="12193588" cy="6858000"/>
          </a:xfrm>
          <a:prstGeom prst="rect">
            <a:avLst/>
          </a:prstGeom>
          <a:gradFill flip="none" rotWithShape="1">
            <a:gsLst>
              <a:gs pos="0">
                <a:schemeClr val="accent5">
                  <a:alpha val="73000"/>
                </a:schemeClr>
              </a:gs>
              <a:gs pos="100000">
                <a:schemeClr val="accent5">
                  <a:lumMod val="50000"/>
                  <a:alpha val="83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Forme libre 7">
            <a:extLst>
              <a:ext uri="{FF2B5EF4-FFF2-40B4-BE49-F238E27FC236}">
                <a16:creationId xmlns="" xmlns:a16="http://schemas.microsoft.com/office/drawing/2014/main" id="{CD9FD14F-866B-CE48-9941-4F2304B4C46E}"/>
              </a:ext>
            </a:extLst>
          </p:cNvPr>
          <p:cNvSpPr>
            <a:spLocks/>
          </p:cNvSpPr>
          <p:nvPr userDrawn="1"/>
        </p:nvSpPr>
        <p:spPr bwMode="auto">
          <a:xfrm>
            <a:off x="830263" y="2011363"/>
            <a:ext cx="503237" cy="481012"/>
          </a:xfrm>
          <a:custGeom>
            <a:avLst/>
            <a:gdLst>
              <a:gd name="T0" fmla="*/ 180818334 w 1691"/>
              <a:gd name="T1" fmla="*/ 65990893 h 1610"/>
              <a:gd name="T2" fmla="*/ 111700816 w 1691"/>
              <a:gd name="T3" fmla="*/ 65990893 h 1610"/>
              <a:gd name="T4" fmla="*/ 90730244 w 1691"/>
              <a:gd name="T5" fmla="*/ 0 h 1610"/>
              <a:gd name="T6" fmla="*/ 69010690 w 1691"/>
              <a:gd name="T7" fmla="*/ 65668372 h 1610"/>
              <a:gd name="T8" fmla="*/ 0 w 1691"/>
              <a:gd name="T9" fmla="*/ 65453358 h 1610"/>
              <a:gd name="T10" fmla="*/ 641856 w 1691"/>
              <a:gd name="T11" fmla="*/ 65990893 h 1610"/>
              <a:gd name="T12" fmla="*/ 0 w 1691"/>
              <a:gd name="T13" fmla="*/ 65990893 h 1610"/>
              <a:gd name="T14" fmla="*/ 55850408 w 1691"/>
              <a:gd name="T15" fmla="*/ 106617260 h 1610"/>
              <a:gd name="T16" fmla="*/ 34665883 w 1691"/>
              <a:gd name="T17" fmla="*/ 172715362 h 1610"/>
              <a:gd name="T18" fmla="*/ 90516292 w 1691"/>
              <a:gd name="T19" fmla="*/ 131981787 h 1610"/>
              <a:gd name="T20" fmla="*/ 145938796 w 1691"/>
              <a:gd name="T21" fmla="*/ 172930376 h 1610"/>
              <a:gd name="T22" fmla="*/ 124861098 w 1691"/>
              <a:gd name="T23" fmla="*/ 106831975 h 1610"/>
              <a:gd name="T24" fmla="*/ 180818334 w 1691"/>
              <a:gd name="T25" fmla="*/ 65990893 h 1610"/>
              <a:gd name="T26" fmla="*/ 127107743 w 1691"/>
              <a:gd name="T27" fmla="*/ 146921104 h 1610"/>
              <a:gd name="T28" fmla="*/ 90302340 w 1691"/>
              <a:gd name="T29" fmla="*/ 119836761 h 1610"/>
              <a:gd name="T30" fmla="*/ 53282686 w 1691"/>
              <a:gd name="T31" fmla="*/ 146921104 h 1610"/>
              <a:gd name="T32" fmla="*/ 67512728 w 1691"/>
              <a:gd name="T33" fmla="*/ 103177926 h 1610"/>
              <a:gd name="T34" fmla="*/ 30493075 w 1691"/>
              <a:gd name="T35" fmla="*/ 76093582 h 1610"/>
              <a:gd name="T36" fmla="*/ 30920979 w 1691"/>
              <a:gd name="T37" fmla="*/ 76093582 h 1610"/>
              <a:gd name="T38" fmla="*/ 30279123 w 1691"/>
              <a:gd name="T39" fmla="*/ 75663852 h 1610"/>
              <a:gd name="T40" fmla="*/ 76072000 w 1691"/>
              <a:gd name="T41" fmla="*/ 75878866 h 1610"/>
              <a:gd name="T42" fmla="*/ 90516292 w 1691"/>
              <a:gd name="T43" fmla="*/ 32135688 h 1610"/>
              <a:gd name="T44" fmla="*/ 104532382 w 1691"/>
              <a:gd name="T45" fmla="*/ 76093582 h 1610"/>
              <a:gd name="T46" fmla="*/ 150539508 w 1691"/>
              <a:gd name="T47" fmla="*/ 76093582 h 1610"/>
              <a:gd name="T48" fmla="*/ 113305903 w 1691"/>
              <a:gd name="T49" fmla="*/ 103392940 h 1610"/>
              <a:gd name="T50" fmla="*/ 127107743 w 1691"/>
              <a:gd name="T51" fmla="*/ 146921104 h 161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691" h="1610">
                <a:moveTo>
                  <a:pt x="1690" y="614"/>
                </a:moveTo>
                <a:lnTo>
                  <a:pt x="1044" y="614"/>
                </a:lnTo>
                <a:lnTo>
                  <a:pt x="848" y="0"/>
                </a:lnTo>
                <a:lnTo>
                  <a:pt x="645" y="611"/>
                </a:lnTo>
                <a:lnTo>
                  <a:pt x="0" y="609"/>
                </a:lnTo>
                <a:lnTo>
                  <a:pt x="6" y="614"/>
                </a:lnTo>
                <a:lnTo>
                  <a:pt x="0" y="614"/>
                </a:lnTo>
                <a:lnTo>
                  <a:pt x="522" y="992"/>
                </a:lnTo>
                <a:lnTo>
                  <a:pt x="324" y="1607"/>
                </a:lnTo>
                <a:lnTo>
                  <a:pt x="846" y="1228"/>
                </a:lnTo>
                <a:lnTo>
                  <a:pt x="1364" y="1609"/>
                </a:lnTo>
                <a:lnTo>
                  <a:pt x="1167" y="994"/>
                </a:lnTo>
                <a:lnTo>
                  <a:pt x="1690" y="614"/>
                </a:lnTo>
                <a:close/>
                <a:moveTo>
                  <a:pt x="1188" y="1367"/>
                </a:moveTo>
                <a:lnTo>
                  <a:pt x="844" y="1115"/>
                </a:lnTo>
                <a:lnTo>
                  <a:pt x="498" y="1367"/>
                </a:lnTo>
                <a:lnTo>
                  <a:pt x="631" y="960"/>
                </a:lnTo>
                <a:lnTo>
                  <a:pt x="285" y="708"/>
                </a:lnTo>
                <a:lnTo>
                  <a:pt x="289" y="708"/>
                </a:lnTo>
                <a:lnTo>
                  <a:pt x="283" y="704"/>
                </a:lnTo>
                <a:lnTo>
                  <a:pt x="711" y="706"/>
                </a:lnTo>
                <a:lnTo>
                  <a:pt x="846" y="299"/>
                </a:lnTo>
                <a:lnTo>
                  <a:pt x="977" y="708"/>
                </a:lnTo>
                <a:lnTo>
                  <a:pt x="1407" y="708"/>
                </a:lnTo>
                <a:lnTo>
                  <a:pt x="1059" y="962"/>
                </a:lnTo>
                <a:lnTo>
                  <a:pt x="1188" y="13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rtlCol="0" anchor="ctr"/>
          <a:lstStyle/>
          <a:p>
            <a:pPr rtl="0"/>
            <a:endParaRPr lang="fr-FR" dirty="0"/>
          </a:p>
        </p:txBody>
      </p:sp>
      <p:sp>
        <p:nvSpPr>
          <p:cNvPr id="10" name="Forme libre 8">
            <a:extLst>
              <a:ext uri="{FF2B5EF4-FFF2-40B4-BE49-F238E27FC236}">
                <a16:creationId xmlns="" xmlns:a16="http://schemas.microsoft.com/office/drawing/2014/main" id="{70717FAF-6EEA-0D4B-9F85-3DB240679A7A}"/>
              </a:ext>
            </a:extLst>
          </p:cNvPr>
          <p:cNvSpPr>
            <a:spLocks/>
          </p:cNvSpPr>
          <p:nvPr userDrawn="1"/>
        </p:nvSpPr>
        <p:spPr bwMode="auto">
          <a:xfrm>
            <a:off x="830263" y="4760913"/>
            <a:ext cx="503237" cy="481012"/>
          </a:xfrm>
          <a:custGeom>
            <a:avLst/>
            <a:gdLst>
              <a:gd name="T0" fmla="*/ 180818334 w 1691"/>
              <a:gd name="T1" fmla="*/ 65990893 h 1610"/>
              <a:gd name="T2" fmla="*/ 111700816 w 1691"/>
              <a:gd name="T3" fmla="*/ 65990893 h 1610"/>
              <a:gd name="T4" fmla="*/ 90730244 w 1691"/>
              <a:gd name="T5" fmla="*/ 0 h 1610"/>
              <a:gd name="T6" fmla="*/ 69010690 w 1691"/>
              <a:gd name="T7" fmla="*/ 65668372 h 1610"/>
              <a:gd name="T8" fmla="*/ 0 w 1691"/>
              <a:gd name="T9" fmla="*/ 65453358 h 1610"/>
              <a:gd name="T10" fmla="*/ 641856 w 1691"/>
              <a:gd name="T11" fmla="*/ 65990893 h 1610"/>
              <a:gd name="T12" fmla="*/ 0 w 1691"/>
              <a:gd name="T13" fmla="*/ 65990893 h 1610"/>
              <a:gd name="T14" fmla="*/ 55850408 w 1691"/>
              <a:gd name="T15" fmla="*/ 106617260 h 1610"/>
              <a:gd name="T16" fmla="*/ 34665883 w 1691"/>
              <a:gd name="T17" fmla="*/ 172715362 h 1610"/>
              <a:gd name="T18" fmla="*/ 90516292 w 1691"/>
              <a:gd name="T19" fmla="*/ 131981787 h 1610"/>
              <a:gd name="T20" fmla="*/ 145938796 w 1691"/>
              <a:gd name="T21" fmla="*/ 172930376 h 1610"/>
              <a:gd name="T22" fmla="*/ 124861098 w 1691"/>
              <a:gd name="T23" fmla="*/ 106831975 h 1610"/>
              <a:gd name="T24" fmla="*/ 180818334 w 1691"/>
              <a:gd name="T25" fmla="*/ 65990893 h 1610"/>
              <a:gd name="T26" fmla="*/ 127107743 w 1691"/>
              <a:gd name="T27" fmla="*/ 146921104 h 1610"/>
              <a:gd name="T28" fmla="*/ 90302340 w 1691"/>
              <a:gd name="T29" fmla="*/ 119836761 h 1610"/>
              <a:gd name="T30" fmla="*/ 53282686 w 1691"/>
              <a:gd name="T31" fmla="*/ 146921104 h 1610"/>
              <a:gd name="T32" fmla="*/ 67512728 w 1691"/>
              <a:gd name="T33" fmla="*/ 103177926 h 1610"/>
              <a:gd name="T34" fmla="*/ 30493075 w 1691"/>
              <a:gd name="T35" fmla="*/ 76093582 h 1610"/>
              <a:gd name="T36" fmla="*/ 30920979 w 1691"/>
              <a:gd name="T37" fmla="*/ 76093582 h 1610"/>
              <a:gd name="T38" fmla="*/ 30279123 w 1691"/>
              <a:gd name="T39" fmla="*/ 75663852 h 1610"/>
              <a:gd name="T40" fmla="*/ 76072000 w 1691"/>
              <a:gd name="T41" fmla="*/ 75878866 h 1610"/>
              <a:gd name="T42" fmla="*/ 90516292 w 1691"/>
              <a:gd name="T43" fmla="*/ 32135688 h 1610"/>
              <a:gd name="T44" fmla="*/ 104532382 w 1691"/>
              <a:gd name="T45" fmla="*/ 76093582 h 1610"/>
              <a:gd name="T46" fmla="*/ 150539508 w 1691"/>
              <a:gd name="T47" fmla="*/ 76093582 h 1610"/>
              <a:gd name="T48" fmla="*/ 113305903 w 1691"/>
              <a:gd name="T49" fmla="*/ 103392940 h 1610"/>
              <a:gd name="T50" fmla="*/ 127107743 w 1691"/>
              <a:gd name="T51" fmla="*/ 146921104 h 161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691" h="1610">
                <a:moveTo>
                  <a:pt x="1690" y="614"/>
                </a:moveTo>
                <a:lnTo>
                  <a:pt x="1044" y="614"/>
                </a:lnTo>
                <a:lnTo>
                  <a:pt x="848" y="0"/>
                </a:lnTo>
                <a:lnTo>
                  <a:pt x="645" y="611"/>
                </a:lnTo>
                <a:lnTo>
                  <a:pt x="0" y="609"/>
                </a:lnTo>
                <a:lnTo>
                  <a:pt x="6" y="614"/>
                </a:lnTo>
                <a:lnTo>
                  <a:pt x="0" y="614"/>
                </a:lnTo>
                <a:lnTo>
                  <a:pt x="522" y="992"/>
                </a:lnTo>
                <a:lnTo>
                  <a:pt x="324" y="1607"/>
                </a:lnTo>
                <a:lnTo>
                  <a:pt x="846" y="1228"/>
                </a:lnTo>
                <a:lnTo>
                  <a:pt x="1364" y="1609"/>
                </a:lnTo>
                <a:lnTo>
                  <a:pt x="1167" y="994"/>
                </a:lnTo>
                <a:lnTo>
                  <a:pt x="1690" y="614"/>
                </a:lnTo>
                <a:close/>
                <a:moveTo>
                  <a:pt x="1188" y="1367"/>
                </a:moveTo>
                <a:lnTo>
                  <a:pt x="844" y="1115"/>
                </a:lnTo>
                <a:lnTo>
                  <a:pt x="498" y="1367"/>
                </a:lnTo>
                <a:lnTo>
                  <a:pt x="631" y="960"/>
                </a:lnTo>
                <a:lnTo>
                  <a:pt x="285" y="708"/>
                </a:lnTo>
                <a:lnTo>
                  <a:pt x="289" y="708"/>
                </a:lnTo>
                <a:lnTo>
                  <a:pt x="283" y="704"/>
                </a:lnTo>
                <a:lnTo>
                  <a:pt x="711" y="706"/>
                </a:lnTo>
                <a:lnTo>
                  <a:pt x="846" y="299"/>
                </a:lnTo>
                <a:lnTo>
                  <a:pt x="977" y="708"/>
                </a:lnTo>
                <a:lnTo>
                  <a:pt x="1407" y="708"/>
                </a:lnTo>
                <a:lnTo>
                  <a:pt x="1059" y="962"/>
                </a:lnTo>
                <a:lnTo>
                  <a:pt x="1188" y="13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rtlCol="0" anchor="ctr"/>
          <a:lstStyle/>
          <a:p>
            <a:pPr rtl="0"/>
            <a:endParaRPr lang="fr-FR" dirty="0"/>
          </a:p>
        </p:txBody>
      </p:sp>
      <p:sp>
        <p:nvSpPr>
          <p:cNvPr id="11" name="Forme libre 9">
            <a:extLst>
              <a:ext uri="{FF2B5EF4-FFF2-40B4-BE49-F238E27FC236}">
                <a16:creationId xmlns="" xmlns:a16="http://schemas.microsoft.com/office/drawing/2014/main" id="{9A5DF538-8BAA-4546-8249-1124F5FCC2EA}"/>
              </a:ext>
            </a:extLst>
          </p:cNvPr>
          <p:cNvSpPr>
            <a:spLocks/>
          </p:cNvSpPr>
          <p:nvPr userDrawn="1"/>
        </p:nvSpPr>
        <p:spPr bwMode="auto">
          <a:xfrm>
            <a:off x="830263" y="2894013"/>
            <a:ext cx="503237" cy="481012"/>
          </a:xfrm>
          <a:custGeom>
            <a:avLst/>
            <a:gdLst>
              <a:gd name="T0" fmla="*/ 180818334 w 1691"/>
              <a:gd name="T1" fmla="*/ 65990893 h 1610"/>
              <a:gd name="T2" fmla="*/ 111700816 w 1691"/>
              <a:gd name="T3" fmla="*/ 65990893 h 1610"/>
              <a:gd name="T4" fmla="*/ 90730244 w 1691"/>
              <a:gd name="T5" fmla="*/ 0 h 1610"/>
              <a:gd name="T6" fmla="*/ 69010690 w 1691"/>
              <a:gd name="T7" fmla="*/ 65668372 h 1610"/>
              <a:gd name="T8" fmla="*/ 0 w 1691"/>
              <a:gd name="T9" fmla="*/ 65453358 h 1610"/>
              <a:gd name="T10" fmla="*/ 641856 w 1691"/>
              <a:gd name="T11" fmla="*/ 65990893 h 1610"/>
              <a:gd name="T12" fmla="*/ 0 w 1691"/>
              <a:gd name="T13" fmla="*/ 65990893 h 1610"/>
              <a:gd name="T14" fmla="*/ 55850408 w 1691"/>
              <a:gd name="T15" fmla="*/ 106617260 h 1610"/>
              <a:gd name="T16" fmla="*/ 34665883 w 1691"/>
              <a:gd name="T17" fmla="*/ 172715362 h 1610"/>
              <a:gd name="T18" fmla="*/ 90516292 w 1691"/>
              <a:gd name="T19" fmla="*/ 131981787 h 1610"/>
              <a:gd name="T20" fmla="*/ 145938796 w 1691"/>
              <a:gd name="T21" fmla="*/ 172930376 h 1610"/>
              <a:gd name="T22" fmla="*/ 124861098 w 1691"/>
              <a:gd name="T23" fmla="*/ 106831975 h 1610"/>
              <a:gd name="T24" fmla="*/ 180818334 w 1691"/>
              <a:gd name="T25" fmla="*/ 65990893 h 1610"/>
              <a:gd name="T26" fmla="*/ 127107743 w 1691"/>
              <a:gd name="T27" fmla="*/ 146921104 h 1610"/>
              <a:gd name="T28" fmla="*/ 90302340 w 1691"/>
              <a:gd name="T29" fmla="*/ 119836761 h 1610"/>
              <a:gd name="T30" fmla="*/ 53282686 w 1691"/>
              <a:gd name="T31" fmla="*/ 146921104 h 1610"/>
              <a:gd name="T32" fmla="*/ 67512728 w 1691"/>
              <a:gd name="T33" fmla="*/ 103177926 h 1610"/>
              <a:gd name="T34" fmla="*/ 30493075 w 1691"/>
              <a:gd name="T35" fmla="*/ 76093582 h 1610"/>
              <a:gd name="T36" fmla="*/ 30920979 w 1691"/>
              <a:gd name="T37" fmla="*/ 76093582 h 1610"/>
              <a:gd name="T38" fmla="*/ 30279123 w 1691"/>
              <a:gd name="T39" fmla="*/ 75663852 h 1610"/>
              <a:gd name="T40" fmla="*/ 76072000 w 1691"/>
              <a:gd name="T41" fmla="*/ 75878866 h 1610"/>
              <a:gd name="T42" fmla="*/ 90516292 w 1691"/>
              <a:gd name="T43" fmla="*/ 32135688 h 1610"/>
              <a:gd name="T44" fmla="*/ 104532382 w 1691"/>
              <a:gd name="T45" fmla="*/ 76093582 h 1610"/>
              <a:gd name="T46" fmla="*/ 150539508 w 1691"/>
              <a:gd name="T47" fmla="*/ 76093582 h 1610"/>
              <a:gd name="T48" fmla="*/ 113305903 w 1691"/>
              <a:gd name="T49" fmla="*/ 103392940 h 1610"/>
              <a:gd name="T50" fmla="*/ 127107743 w 1691"/>
              <a:gd name="T51" fmla="*/ 146921104 h 161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691" h="1610">
                <a:moveTo>
                  <a:pt x="1690" y="614"/>
                </a:moveTo>
                <a:lnTo>
                  <a:pt x="1044" y="614"/>
                </a:lnTo>
                <a:lnTo>
                  <a:pt x="848" y="0"/>
                </a:lnTo>
                <a:lnTo>
                  <a:pt x="645" y="611"/>
                </a:lnTo>
                <a:lnTo>
                  <a:pt x="0" y="609"/>
                </a:lnTo>
                <a:lnTo>
                  <a:pt x="6" y="614"/>
                </a:lnTo>
                <a:lnTo>
                  <a:pt x="0" y="614"/>
                </a:lnTo>
                <a:lnTo>
                  <a:pt x="522" y="992"/>
                </a:lnTo>
                <a:lnTo>
                  <a:pt x="324" y="1607"/>
                </a:lnTo>
                <a:lnTo>
                  <a:pt x="846" y="1228"/>
                </a:lnTo>
                <a:lnTo>
                  <a:pt x="1364" y="1609"/>
                </a:lnTo>
                <a:lnTo>
                  <a:pt x="1167" y="994"/>
                </a:lnTo>
                <a:lnTo>
                  <a:pt x="1690" y="614"/>
                </a:lnTo>
                <a:close/>
                <a:moveTo>
                  <a:pt x="1188" y="1367"/>
                </a:moveTo>
                <a:lnTo>
                  <a:pt x="844" y="1115"/>
                </a:lnTo>
                <a:lnTo>
                  <a:pt x="498" y="1367"/>
                </a:lnTo>
                <a:lnTo>
                  <a:pt x="631" y="960"/>
                </a:lnTo>
                <a:lnTo>
                  <a:pt x="285" y="708"/>
                </a:lnTo>
                <a:lnTo>
                  <a:pt x="289" y="708"/>
                </a:lnTo>
                <a:lnTo>
                  <a:pt x="283" y="704"/>
                </a:lnTo>
                <a:lnTo>
                  <a:pt x="711" y="706"/>
                </a:lnTo>
                <a:lnTo>
                  <a:pt x="846" y="299"/>
                </a:lnTo>
                <a:lnTo>
                  <a:pt x="977" y="708"/>
                </a:lnTo>
                <a:lnTo>
                  <a:pt x="1407" y="708"/>
                </a:lnTo>
                <a:lnTo>
                  <a:pt x="1059" y="962"/>
                </a:lnTo>
                <a:lnTo>
                  <a:pt x="1188" y="13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rtlCol="0" anchor="ctr"/>
          <a:lstStyle/>
          <a:p>
            <a:pPr rtl="0"/>
            <a:endParaRPr lang="fr-FR" dirty="0"/>
          </a:p>
        </p:txBody>
      </p:sp>
      <p:sp>
        <p:nvSpPr>
          <p:cNvPr id="12" name="Forme libre 10">
            <a:extLst>
              <a:ext uri="{FF2B5EF4-FFF2-40B4-BE49-F238E27FC236}">
                <a16:creationId xmlns="" xmlns:a16="http://schemas.microsoft.com/office/drawing/2014/main" id="{3D993824-973D-7C4F-9EBA-880A7D66BFFE}"/>
              </a:ext>
            </a:extLst>
          </p:cNvPr>
          <p:cNvSpPr>
            <a:spLocks/>
          </p:cNvSpPr>
          <p:nvPr userDrawn="1"/>
        </p:nvSpPr>
        <p:spPr bwMode="auto">
          <a:xfrm>
            <a:off x="830263" y="5684838"/>
            <a:ext cx="503237" cy="481012"/>
          </a:xfrm>
          <a:custGeom>
            <a:avLst/>
            <a:gdLst>
              <a:gd name="T0" fmla="*/ 180818334 w 1691"/>
              <a:gd name="T1" fmla="*/ 65990893 h 1610"/>
              <a:gd name="T2" fmla="*/ 111700816 w 1691"/>
              <a:gd name="T3" fmla="*/ 65990893 h 1610"/>
              <a:gd name="T4" fmla="*/ 90730244 w 1691"/>
              <a:gd name="T5" fmla="*/ 0 h 1610"/>
              <a:gd name="T6" fmla="*/ 69010690 w 1691"/>
              <a:gd name="T7" fmla="*/ 65668372 h 1610"/>
              <a:gd name="T8" fmla="*/ 0 w 1691"/>
              <a:gd name="T9" fmla="*/ 65453358 h 1610"/>
              <a:gd name="T10" fmla="*/ 641856 w 1691"/>
              <a:gd name="T11" fmla="*/ 65990893 h 1610"/>
              <a:gd name="T12" fmla="*/ 0 w 1691"/>
              <a:gd name="T13" fmla="*/ 65990893 h 1610"/>
              <a:gd name="T14" fmla="*/ 55850408 w 1691"/>
              <a:gd name="T15" fmla="*/ 106617260 h 1610"/>
              <a:gd name="T16" fmla="*/ 34665883 w 1691"/>
              <a:gd name="T17" fmla="*/ 172715362 h 1610"/>
              <a:gd name="T18" fmla="*/ 90516292 w 1691"/>
              <a:gd name="T19" fmla="*/ 131981787 h 1610"/>
              <a:gd name="T20" fmla="*/ 145938796 w 1691"/>
              <a:gd name="T21" fmla="*/ 172930376 h 1610"/>
              <a:gd name="T22" fmla="*/ 124861098 w 1691"/>
              <a:gd name="T23" fmla="*/ 106831975 h 1610"/>
              <a:gd name="T24" fmla="*/ 180818334 w 1691"/>
              <a:gd name="T25" fmla="*/ 65990893 h 1610"/>
              <a:gd name="T26" fmla="*/ 127107743 w 1691"/>
              <a:gd name="T27" fmla="*/ 146921104 h 1610"/>
              <a:gd name="T28" fmla="*/ 90302340 w 1691"/>
              <a:gd name="T29" fmla="*/ 119836761 h 1610"/>
              <a:gd name="T30" fmla="*/ 53282686 w 1691"/>
              <a:gd name="T31" fmla="*/ 146921104 h 1610"/>
              <a:gd name="T32" fmla="*/ 67512728 w 1691"/>
              <a:gd name="T33" fmla="*/ 103177926 h 1610"/>
              <a:gd name="T34" fmla="*/ 30493075 w 1691"/>
              <a:gd name="T35" fmla="*/ 76093582 h 1610"/>
              <a:gd name="T36" fmla="*/ 30920979 w 1691"/>
              <a:gd name="T37" fmla="*/ 76093582 h 1610"/>
              <a:gd name="T38" fmla="*/ 30279123 w 1691"/>
              <a:gd name="T39" fmla="*/ 75663852 h 1610"/>
              <a:gd name="T40" fmla="*/ 76072000 w 1691"/>
              <a:gd name="T41" fmla="*/ 75878866 h 1610"/>
              <a:gd name="T42" fmla="*/ 90516292 w 1691"/>
              <a:gd name="T43" fmla="*/ 32135688 h 1610"/>
              <a:gd name="T44" fmla="*/ 104532382 w 1691"/>
              <a:gd name="T45" fmla="*/ 76093582 h 1610"/>
              <a:gd name="T46" fmla="*/ 150539508 w 1691"/>
              <a:gd name="T47" fmla="*/ 76093582 h 1610"/>
              <a:gd name="T48" fmla="*/ 113305903 w 1691"/>
              <a:gd name="T49" fmla="*/ 103392940 h 1610"/>
              <a:gd name="T50" fmla="*/ 127107743 w 1691"/>
              <a:gd name="T51" fmla="*/ 146921104 h 161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691" h="1610">
                <a:moveTo>
                  <a:pt x="1690" y="614"/>
                </a:moveTo>
                <a:lnTo>
                  <a:pt x="1044" y="614"/>
                </a:lnTo>
                <a:lnTo>
                  <a:pt x="848" y="0"/>
                </a:lnTo>
                <a:lnTo>
                  <a:pt x="645" y="611"/>
                </a:lnTo>
                <a:lnTo>
                  <a:pt x="0" y="609"/>
                </a:lnTo>
                <a:lnTo>
                  <a:pt x="6" y="614"/>
                </a:lnTo>
                <a:lnTo>
                  <a:pt x="0" y="614"/>
                </a:lnTo>
                <a:lnTo>
                  <a:pt x="522" y="992"/>
                </a:lnTo>
                <a:lnTo>
                  <a:pt x="324" y="1607"/>
                </a:lnTo>
                <a:lnTo>
                  <a:pt x="846" y="1228"/>
                </a:lnTo>
                <a:lnTo>
                  <a:pt x="1364" y="1609"/>
                </a:lnTo>
                <a:lnTo>
                  <a:pt x="1167" y="994"/>
                </a:lnTo>
                <a:lnTo>
                  <a:pt x="1690" y="614"/>
                </a:lnTo>
                <a:close/>
                <a:moveTo>
                  <a:pt x="1188" y="1367"/>
                </a:moveTo>
                <a:lnTo>
                  <a:pt x="844" y="1115"/>
                </a:lnTo>
                <a:lnTo>
                  <a:pt x="498" y="1367"/>
                </a:lnTo>
                <a:lnTo>
                  <a:pt x="631" y="960"/>
                </a:lnTo>
                <a:lnTo>
                  <a:pt x="285" y="708"/>
                </a:lnTo>
                <a:lnTo>
                  <a:pt x="289" y="708"/>
                </a:lnTo>
                <a:lnTo>
                  <a:pt x="283" y="704"/>
                </a:lnTo>
                <a:lnTo>
                  <a:pt x="711" y="706"/>
                </a:lnTo>
                <a:lnTo>
                  <a:pt x="846" y="299"/>
                </a:lnTo>
                <a:lnTo>
                  <a:pt x="977" y="708"/>
                </a:lnTo>
                <a:lnTo>
                  <a:pt x="1407" y="708"/>
                </a:lnTo>
                <a:lnTo>
                  <a:pt x="1059" y="962"/>
                </a:lnTo>
                <a:lnTo>
                  <a:pt x="1188" y="13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rtlCol="0" anchor="ctr"/>
          <a:lstStyle/>
          <a:p>
            <a:pPr rtl="0"/>
            <a:endParaRPr lang="fr-FR" dirty="0"/>
          </a:p>
        </p:txBody>
      </p:sp>
      <p:sp>
        <p:nvSpPr>
          <p:cNvPr id="14" name="Forme libre 11">
            <a:extLst>
              <a:ext uri="{FF2B5EF4-FFF2-40B4-BE49-F238E27FC236}">
                <a16:creationId xmlns="" xmlns:a16="http://schemas.microsoft.com/office/drawing/2014/main" id="{3EC16C0A-A32A-C44A-9BE1-D13D0DD8E7BB}"/>
              </a:ext>
            </a:extLst>
          </p:cNvPr>
          <p:cNvSpPr>
            <a:spLocks/>
          </p:cNvSpPr>
          <p:nvPr userDrawn="1"/>
        </p:nvSpPr>
        <p:spPr bwMode="auto">
          <a:xfrm>
            <a:off x="830263" y="3838575"/>
            <a:ext cx="503237" cy="481013"/>
          </a:xfrm>
          <a:custGeom>
            <a:avLst/>
            <a:gdLst>
              <a:gd name="T0" fmla="*/ 180818334 w 1691"/>
              <a:gd name="T1" fmla="*/ 65990893 h 1610"/>
              <a:gd name="T2" fmla="*/ 111700816 w 1691"/>
              <a:gd name="T3" fmla="*/ 65990893 h 1610"/>
              <a:gd name="T4" fmla="*/ 90730244 w 1691"/>
              <a:gd name="T5" fmla="*/ 0 h 1610"/>
              <a:gd name="T6" fmla="*/ 69010690 w 1691"/>
              <a:gd name="T7" fmla="*/ 65668372 h 1610"/>
              <a:gd name="T8" fmla="*/ 0 w 1691"/>
              <a:gd name="T9" fmla="*/ 65453358 h 1610"/>
              <a:gd name="T10" fmla="*/ 641856 w 1691"/>
              <a:gd name="T11" fmla="*/ 65990893 h 1610"/>
              <a:gd name="T12" fmla="*/ 0 w 1691"/>
              <a:gd name="T13" fmla="*/ 65990893 h 1610"/>
              <a:gd name="T14" fmla="*/ 55850408 w 1691"/>
              <a:gd name="T15" fmla="*/ 106617260 h 1610"/>
              <a:gd name="T16" fmla="*/ 34665883 w 1691"/>
              <a:gd name="T17" fmla="*/ 172715362 h 1610"/>
              <a:gd name="T18" fmla="*/ 90516292 w 1691"/>
              <a:gd name="T19" fmla="*/ 131981787 h 1610"/>
              <a:gd name="T20" fmla="*/ 145938796 w 1691"/>
              <a:gd name="T21" fmla="*/ 172930376 h 1610"/>
              <a:gd name="T22" fmla="*/ 124861098 w 1691"/>
              <a:gd name="T23" fmla="*/ 106831975 h 1610"/>
              <a:gd name="T24" fmla="*/ 180818334 w 1691"/>
              <a:gd name="T25" fmla="*/ 65990893 h 1610"/>
              <a:gd name="T26" fmla="*/ 127107743 w 1691"/>
              <a:gd name="T27" fmla="*/ 146921104 h 1610"/>
              <a:gd name="T28" fmla="*/ 90302340 w 1691"/>
              <a:gd name="T29" fmla="*/ 119836761 h 1610"/>
              <a:gd name="T30" fmla="*/ 53282686 w 1691"/>
              <a:gd name="T31" fmla="*/ 146921104 h 1610"/>
              <a:gd name="T32" fmla="*/ 67512728 w 1691"/>
              <a:gd name="T33" fmla="*/ 103177926 h 1610"/>
              <a:gd name="T34" fmla="*/ 30493075 w 1691"/>
              <a:gd name="T35" fmla="*/ 76093582 h 1610"/>
              <a:gd name="T36" fmla="*/ 30920979 w 1691"/>
              <a:gd name="T37" fmla="*/ 76093582 h 1610"/>
              <a:gd name="T38" fmla="*/ 30279123 w 1691"/>
              <a:gd name="T39" fmla="*/ 75663852 h 1610"/>
              <a:gd name="T40" fmla="*/ 76072000 w 1691"/>
              <a:gd name="T41" fmla="*/ 75878866 h 1610"/>
              <a:gd name="T42" fmla="*/ 90516292 w 1691"/>
              <a:gd name="T43" fmla="*/ 32135688 h 1610"/>
              <a:gd name="T44" fmla="*/ 104532382 w 1691"/>
              <a:gd name="T45" fmla="*/ 76093582 h 1610"/>
              <a:gd name="T46" fmla="*/ 150539508 w 1691"/>
              <a:gd name="T47" fmla="*/ 76093582 h 1610"/>
              <a:gd name="T48" fmla="*/ 113305903 w 1691"/>
              <a:gd name="T49" fmla="*/ 103392940 h 1610"/>
              <a:gd name="T50" fmla="*/ 127107743 w 1691"/>
              <a:gd name="T51" fmla="*/ 146921104 h 161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691" h="1610">
                <a:moveTo>
                  <a:pt x="1690" y="614"/>
                </a:moveTo>
                <a:lnTo>
                  <a:pt x="1044" y="614"/>
                </a:lnTo>
                <a:lnTo>
                  <a:pt x="848" y="0"/>
                </a:lnTo>
                <a:lnTo>
                  <a:pt x="645" y="611"/>
                </a:lnTo>
                <a:lnTo>
                  <a:pt x="0" y="609"/>
                </a:lnTo>
                <a:lnTo>
                  <a:pt x="6" y="614"/>
                </a:lnTo>
                <a:lnTo>
                  <a:pt x="0" y="614"/>
                </a:lnTo>
                <a:lnTo>
                  <a:pt x="522" y="992"/>
                </a:lnTo>
                <a:lnTo>
                  <a:pt x="324" y="1607"/>
                </a:lnTo>
                <a:lnTo>
                  <a:pt x="846" y="1228"/>
                </a:lnTo>
                <a:lnTo>
                  <a:pt x="1364" y="1609"/>
                </a:lnTo>
                <a:lnTo>
                  <a:pt x="1167" y="994"/>
                </a:lnTo>
                <a:lnTo>
                  <a:pt x="1690" y="614"/>
                </a:lnTo>
                <a:close/>
                <a:moveTo>
                  <a:pt x="1188" y="1367"/>
                </a:moveTo>
                <a:lnTo>
                  <a:pt x="844" y="1115"/>
                </a:lnTo>
                <a:lnTo>
                  <a:pt x="498" y="1367"/>
                </a:lnTo>
                <a:lnTo>
                  <a:pt x="631" y="960"/>
                </a:lnTo>
                <a:lnTo>
                  <a:pt x="285" y="708"/>
                </a:lnTo>
                <a:lnTo>
                  <a:pt x="289" y="708"/>
                </a:lnTo>
                <a:lnTo>
                  <a:pt x="283" y="704"/>
                </a:lnTo>
                <a:lnTo>
                  <a:pt x="711" y="706"/>
                </a:lnTo>
                <a:lnTo>
                  <a:pt x="846" y="299"/>
                </a:lnTo>
                <a:lnTo>
                  <a:pt x="977" y="708"/>
                </a:lnTo>
                <a:lnTo>
                  <a:pt x="1407" y="708"/>
                </a:lnTo>
                <a:lnTo>
                  <a:pt x="1059" y="962"/>
                </a:lnTo>
                <a:lnTo>
                  <a:pt x="1188" y="13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rtlCol="0" anchor="ctr"/>
          <a:lstStyle/>
          <a:p>
            <a:pPr rtl="0"/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ctrTitle" hasCustomPrompt="1"/>
          </p:nvPr>
        </p:nvSpPr>
        <p:spPr>
          <a:xfrm>
            <a:off x="508000" y="713291"/>
            <a:ext cx="11125200" cy="584789"/>
          </a:xfrm>
        </p:spPr>
        <p:txBody>
          <a:bodyPr rtlCol="0">
            <a:noAutofit/>
          </a:bodyPr>
          <a:lstStyle>
            <a:lvl1pPr marL="0" algn="ctr">
              <a:defRPr sz="58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rtl="0"/>
            <a:r>
              <a:rPr lang="fr-FR"/>
              <a:t>Cliquez pour modifier le style du titre</a:t>
            </a:r>
            <a:endParaRPr lang="fr-FR" dirty="0"/>
          </a:p>
        </p:txBody>
      </p:sp>
      <p:sp>
        <p:nvSpPr>
          <p:cNvPr id="39" name="Espace réservé du texte 4"/>
          <p:cNvSpPr>
            <a:spLocks noGrp="1"/>
          </p:cNvSpPr>
          <p:nvPr>
            <p:ph type="body" sz="quarter" idx="17" hasCustomPrompt="1"/>
          </p:nvPr>
        </p:nvSpPr>
        <p:spPr>
          <a:xfrm>
            <a:off x="1638301" y="2835866"/>
            <a:ext cx="9885338" cy="637287"/>
          </a:xfrm>
        </p:spPr>
        <p:txBody>
          <a:bodyPr rtlCol="0" anchor="ctr">
            <a:noAutofit/>
          </a:bodyPr>
          <a:lstStyle>
            <a:lvl1pPr marL="182880" indent="0" algn="l">
              <a:spcBef>
                <a:spcPts val="0"/>
              </a:spcBef>
              <a:buFontTx/>
              <a:buNone/>
              <a:defRPr sz="2800" b="0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40" name="Espace réservé du texte 4"/>
          <p:cNvSpPr>
            <a:spLocks noGrp="1"/>
          </p:cNvSpPr>
          <p:nvPr>
            <p:ph type="body" sz="quarter" idx="18" hasCustomPrompt="1"/>
          </p:nvPr>
        </p:nvSpPr>
        <p:spPr>
          <a:xfrm>
            <a:off x="1638301" y="3759396"/>
            <a:ext cx="9885338" cy="637287"/>
          </a:xfrm>
        </p:spPr>
        <p:txBody>
          <a:bodyPr rtlCol="0" anchor="ctr">
            <a:noAutofit/>
          </a:bodyPr>
          <a:lstStyle>
            <a:lvl1pPr marL="182880" indent="0" algn="l">
              <a:spcBef>
                <a:spcPts val="0"/>
              </a:spcBef>
              <a:buFontTx/>
              <a:buNone/>
              <a:defRPr sz="2800" b="0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59" name="Espace réservé du texte 4"/>
          <p:cNvSpPr>
            <a:spLocks noGrp="1"/>
          </p:cNvSpPr>
          <p:nvPr>
            <p:ph type="body" sz="quarter" idx="23" hasCustomPrompt="1"/>
          </p:nvPr>
        </p:nvSpPr>
        <p:spPr>
          <a:xfrm>
            <a:off x="1638301" y="5606457"/>
            <a:ext cx="9885338" cy="637287"/>
          </a:xfrm>
        </p:spPr>
        <p:txBody>
          <a:bodyPr rtlCol="0" anchor="ctr">
            <a:noAutofit/>
          </a:bodyPr>
          <a:lstStyle>
            <a:lvl1pPr marL="182880" indent="0" algn="l">
              <a:spcBef>
                <a:spcPts val="0"/>
              </a:spcBef>
              <a:buFontTx/>
              <a:buNone/>
              <a:defRPr sz="2800" b="0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13" name="Espace réservé du texte 4"/>
          <p:cNvSpPr>
            <a:spLocks noGrp="1"/>
          </p:cNvSpPr>
          <p:nvPr>
            <p:ph type="body" sz="quarter" idx="16" hasCustomPrompt="1"/>
          </p:nvPr>
        </p:nvSpPr>
        <p:spPr>
          <a:xfrm>
            <a:off x="1638301" y="1912336"/>
            <a:ext cx="9885338" cy="637287"/>
          </a:xfrm>
        </p:spPr>
        <p:txBody>
          <a:bodyPr rtlCol="0" anchor="ctr">
            <a:noAutofit/>
          </a:bodyPr>
          <a:lstStyle>
            <a:lvl1pPr marL="182880" indent="0" algn="l">
              <a:spcBef>
                <a:spcPts val="0"/>
              </a:spcBef>
              <a:buFontTx/>
              <a:buNone/>
              <a:defRPr sz="2800" b="0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58" name="Espace réservé du texte 4"/>
          <p:cNvSpPr>
            <a:spLocks noGrp="1"/>
          </p:cNvSpPr>
          <p:nvPr>
            <p:ph type="body" sz="quarter" idx="22" hasCustomPrompt="1"/>
          </p:nvPr>
        </p:nvSpPr>
        <p:spPr>
          <a:xfrm>
            <a:off x="1638301" y="4682926"/>
            <a:ext cx="9885338" cy="637287"/>
          </a:xfrm>
        </p:spPr>
        <p:txBody>
          <a:bodyPr rtlCol="0" anchor="ctr">
            <a:noAutofit/>
          </a:bodyPr>
          <a:lstStyle>
            <a:lvl1pPr marL="182880" indent="0" algn="l">
              <a:spcBef>
                <a:spcPts val="0"/>
              </a:spcBef>
              <a:buFontTx/>
              <a:buNone/>
              <a:defRPr sz="2800" b="0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80821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tion d’objectifs 2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8BB21E7-06DA-EB48-ABBE-2AE4753EB39F}"/>
              </a:ext>
            </a:extLst>
          </p:cNvPr>
          <p:cNvSpPr/>
          <p:nvPr userDrawn="1"/>
        </p:nvSpPr>
        <p:spPr>
          <a:xfrm>
            <a:off x="508000" y="390525"/>
            <a:ext cx="11125200" cy="1527175"/>
          </a:xfrm>
          <a:prstGeom prst="rect">
            <a:avLst/>
          </a:prstGeom>
          <a:gradFill flip="none" rotWithShape="1">
            <a:gsLst>
              <a:gs pos="0">
                <a:schemeClr val="accent5">
                  <a:alpha val="73000"/>
                </a:schemeClr>
              </a:gs>
              <a:gs pos="100000">
                <a:schemeClr val="accent5">
                  <a:lumMod val="50000"/>
                  <a:alpha val="83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vale 6">
            <a:extLst>
              <a:ext uri="{FF2B5EF4-FFF2-40B4-BE49-F238E27FC236}">
                <a16:creationId xmlns="" xmlns:a16="http://schemas.microsoft.com/office/drawing/2014/main" id="{1A45808E-35EF-5542-BDDD-D8F68893B782}"/>
              </a:ext>
            </a:extLst>
          </p:cNvPr>
          <p:cNvSpPr/>
          <p:nvPr userDrawn="1"/>
        </p:nvSpPr>
        <p:spPr>
          <a:xfrm>
            <a:off x="508000" y="2552700"/>
            <a:ext cx="3322638" cy="330358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sp>
        <p:nvSpPr>
          <p:cNvPr id="8" name="Ovale 7">
            <a:extLst>
              <a:ext uri="{FF2B5EF4-FFF2-40B4-BE49-F238E27FC236}">
                <a16:creationId xmlns="" xmlns:a16="http://schemas.microsoft.com/office/drawing/2014/main" id="{E795F482-83D3-9242-A0BD-90FA8A982523}"/>
              </a:ext>
            </a:extLst>
          </p:cNvPr>
          <p:cNvSpPr/>
          <p:nvPr userDrawn="1"/>
        </p:nvSpPr>
        <p:spPr>
          <a:xfrm>
            <a:off x="8267700" y="2552700"/>
            <a:ext cx="3322638" cy="330358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sp>
        <p:nvSpPr>
          <p:cNvPr id="9" name="Ovale 8">
            <a:extLst>
              <a:ext uri="{FF2B5EF4-FFF2-40B4-BE49-F238E27FC236}">
                <a16:creationId xmlns="" xmlns:a16="http://schemas.microsoft.com/office/drawing/2014/main" id="{0331901F-74D3-5B40-960F-970A3C8B14B9}"/>
              </a:ext>
            </a:extLst>
          </p:cNvPr>
          <p:cNvSpPr/>
          <p:nvPr userDrawn="1"/>
        </p:nvSpPr>
        <p:spPr>
          <a:xfrm>
            <a:off x="4387850" y="2552700"/>
            <a:ext cx="3322638" cy="330358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sp>
        <p:nvSpPr>
          <p:cNvPr id="2" name="Titre 1"/>
          <p:cNvSpPr>
            <a:spLocks noGrp="1"/>
          </p:cNvSpPr>
          <p:nvPr>
            <p:ph type="ctrTitle"/>
          </p:nvPr>
        </p:nvSpPr>
        <p:spPr>
          <a:xfrm>
            <a:off x="508000" y="856701"/>
            <a:ext cx="11125200" cy="584789"/>
          </a:xfrm>
        </p:spPr>
        <p:txBody>
          <a:bodyPr rtlCol="0">
            <a:noAutofit/>
          </a:bodyPr>
          <a:lstStyle>
            <a:lvl1pPr marL="0" algn="ctr">
              <a:defRPr sz="52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rtl="0"/>
            <a:r>
              <a:rPr lang="fr-FR" smtClean="0"/>
              <a:t>Modifiez le style du titre</a:t>
            </a:r>
            <a:endParaRPr lang="fr-FR" dirty="0"/>
          </a:p>
        </p:txBody>
      </p:sp>
      <p:sp>
        <p:nvSpPr>
          <p:cNvPr id="13" name="Espace réservé du texte 4"/>
          <p:cNvSpPr>
            <a:spLocks noGrp="1"/>
          </p:cNvSpPr>
          <p:nvPr>
            <p:ph type="body" sz="quarter" idx="16" hasCustomPrompt="1"/>
          </p:nvPr>
        </p:nvSpPr>
        <p:spPr>
          <a:xfrm>
            <a:off x="649357" y="3564835"/>
            <a:ext cx="3021496" cy="1197665"/>
          </a:xfrm>
        </p:spPr>
        <p:txBody>
          <a:bodyPr rtlCol="0" anchor="ctr">
            <a:noAutofit/>
          </a:bodyPr>
          <a:lstStyle>
            <a:lvl1pPr marL="0" indent="0" algn="ctr">
              <a:spcBef>
                <a:spcPts val="0"/>
              </a:spcBef>
              <a:buFontTx/>
              <a:buNone/>
              <a:defRPr sz="2200" b="0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19" name="Espace réservé du texte 4">
            <a:extLst>
              <a:ext uri="{FF2B5EF4-FFF2-40B4-BE49-F238E27FC236}">
                <a16:creationId xmlns="" xmlns:a16="http://schemas.microsoft.com/office/drawing/2014/main" id="{4A9ECE79-3623-1742-B02D-0EF962C6922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415131" y="3564835"/>
            <a:ext cx="3034748" cy="1197665"/>
          </a:xfrm>
        </p:spPr>
        <p:txBody>
          <a:bodyPr rtlCol="0" anchor="ctr">
            <a:noAutofit/>
          </a:bodyPr>
          <a:lstStyle>
            <a:lvl1pPr marL="0" indent="0" algn="ctr">
              <a:spcBef>
                <a:spcPts val="0"/>
              </a:spcBef>
              <a:buFontTx/>
              <a:buNone/>
              <a:defRPr sz="2200" b="0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21" name="Espace réservé du texte 4">
            <a:extLst>
              <a:ext uri="{FF2B5EF4-FFF2-40B4-BE49-F238E27FC236}">
                <a16:creationId xmlns="" xmlns:a16="http://schemas.microsoft.com/office/drawing/2014/main" id="{F5159A3A-4068-1E45-96E8-79A4A1FDA76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505739" y="3564835"/>
            <a:ext cx="3048000" cy="1197665"/>
          </a:xfrm>
        </p:spPr>
        <p:txBody>
          <a:bodyPr rtlCol="0" anchor="ctr">
            <a:noAutofit/>
          </a:bodyPr>
          <a:lstStyle>
            <a:lvl1pPr marL="0" indent="0" algn="ctr">
              <a:spcBef>
                <a:spcPts val="0"/>
              </a:spcBef>
              <a:buFontTx/>
              <a:buNone/>
              <a:defRPr sz="2200" b="0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79687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tion de titre de module 1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BCD73E3C-5E60-2441-9C1C-2FD2C9604D75}"/>
              </a:ext>
            </a:extLst>
          </p:cNvPr>
          <p:cNvSpPr/>
          <p:nvPr userDrawn="1"/>
        </p:nvSpPr>
        <p:spPr>
          <a:xfrm>
            <a:off x="508000" y="390525"/>
            <a:ext cx="11125200" cy="1527175"/>
          </a:xfrm>
          <a:prstGeom prst="rect">
            <a:avLst/>
          </a:prstGeom>
          <a:gradFill flip="none" rotWithShape="1">
            <a:gsLst>
              <a:gs pos="0">
                <a:schemeClr val="accent5">
                  <a:alpha val="73000"/>
                </a:schemeClr>
              </a:gs>
              <a:gs pos="100000">
                <a:schemeClr val="accent5">
                  <a:lumMod val="50000"/>
                  <a:alpha val="83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08000" y="893277"/>
            <a:ext cx="11125200" cy="584789"/>
          </a:xfrm>
        </p:spPr>
        <p:txBody>
          <a:bodyPr rtlCol="0">
            <a:noAutofit/>
          </a:bodyPr>
          <a:lstStyle>
            <a:lvl1pPr marL="0" algn="ctr">
              <a:defRPr sz="52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rtl="0"/>
            <a:r>
              <a:rPr lang="fr-FR" smtClean="0"/>
              <a:t>Modifiez le style du titre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6616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tion de titre de module 2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05F7F835-DAC2-214C-A864-CEAE615374F0}"/>
              </a:ext>
            </a:extLst>
          </p:cNvPr>
          <p:cNvSpPr/>
          <p:nvPr userDrawn="1"/>
        </p:nvSpPr>
        <p:spPr>
          <a:xfrm>
            <a:off x="0" y="0"/>
            <a:ext cx="12172950" cy="6858000"/>
          </a:xfrm>
          <a:prstGeom prst="rect">
            <a:avLst/>
          </a:prstGeom>
          <a:gradFill flip="none" rotWithShape="1">
            <a:gsLst>
              <a:gs pos="0">
                <a:schemeClr val="accent5">
                  <a:alpha val="73000"/>
                </a:schemeClr>
              </a:gs>
              <a:gs pos="100000">
                <a:schemeClr val="accent5">
                  <a:lumMod val="50000"/>
                  <a:alpha val="83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Ovale 7">
            <a:extLst>
              <a:ext uri="{FF2B5EF4-FFF2-40B4-BE49-F238E27FC236}">
                <a16:creationId xmlns="" xmlns:a16="http://schemas.microsoft.com/office/drawing/2014/main" id="{8B3D2A36-C834-944C-B484-0557693020A6}"/>
              </a:ext>
            </a:extLst>
          </p:cNvPr>
          <p:cNvSpPr/>
          <p:nvPr userDrawn="1"/>
        </p:nvSpPr>
        <p:spPr>
          <a:xfrm>
            <a:off x="220663" y="700088"/>
            <a:ext cx="5489575" cy="5457825"/>
          </a:xfrm>
          <a:prstGeom prst="ellipse">
            <a:avLst/>
          </a:prstGeom>
          <a:solidFill>
            <a:schemeClr val="tx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sp>
        <p:nvSpPr>
          <p:cNvPr id="13" name="Forme libre 8">
            <a:extLst>
              <a:ext uri="{FF2B5EF4-FFF2-40B4-BE49-F238E27FC236}">
                <a16:creationId xmlns="" xmlns:a16="http://schemas.microsoft.com/office/drawing/2014/main" id="{04E32299-C0AC-0E46-9874-4681EE319FE5}"/>
              </a:ext>
            </a:extLst>
          </p:cNvPr>
          <p:cNvSpPr>
            <a:spLocks/>
          </p:cNvSpPr>
          <p:nvPr userDrawn="1"/>
        </p:nvSpPr>
        <p:spPr bwMode="auto">
          <a:xfrm>
            <a:off x="6189663" y="1787525"/>
            <a:ext cx="503237" cy="481013"/>
          </a:xfrm>
          <a:custGeom>
            <a:avLst/>
            <a:gdLst>
              <a:gd name="T0" fmla="*/ 180818334 w 1691"/>
              <a:gd name="T1" fmla="*/ 65990893 h 1610"/>
              <a:gd name="T2" fmla="*/ 111700816 w 1691"/>
              <a:gd name="T3" fmla="*/ 65990893 h 1610"/>
              <a:gd name="T4" fmla="*/ 90730244 w 1691"/>
              <a:gd name="T5" fmla="*/ 0 h 1610"/>
              <a:gd name="T6" fmla="*/ 69010690 w 1691"/>
              <a:gd name="T7" fmla="*/ 65668372 h 1610"/>
              <a:gd name="T8" fmla="*/ 0 w 1691"/>
              <a:gd name="T9" fmla="*/ 65453358 h 1610"/>
              <a:gd name="T10" fmla="*/ 641856 w 1691"/>
              <a:gd name="T11" fmla="*/ 65990893 h 1610"/>
              <a:gd name="T12" fmla="*/ 0 w 1691"/>
              <a:gd name="T13" fmla="*/ 65990893 h 1610"/>
              <a:gd name="T14" fmla="*/ 55850408 w 1691"/>
              <a:gd name="T15" fmla="*/ 106617260 h 1610"/>
              <a:gd name="T16" fmla="*/ 34665883 w 1691"/>
              <a:gd name="T17" fmla="*/ 172715362 h 1610"/>
              <a:gd name="T18" fmla="*/ 90516292 w 1691"/>
              <a:gd name="T19" fmla="*/ 131981787 h 1610"/>
              <a:gd name="T20" fmla="*/ 145938796 w 1691"/>
              <a:gd name="T21" fmla="*/ 172930376 h 1610"/>
              <a:gd name="T22" fmla="*/ 124861098 w 1691"/>
              <a:gd name="T23" fmla="*/ 106831975 h 1610"/>
              <a:gd name="T24" fmla="*/ 180818334 w 1691"/>
              <a:gd name="T25" fmla="*/ 65990893 h 1610"/>
              <a:gd name="T26" fmla="*/ 127107743 w 1691"/>
              <a:gd name="T27" fmla="*/ 146921104 h 1610"/>
              <a:gd name="T28" fmla="*/ 90302340 w 1691"/>
              <a:gd name="T29" fmla="*/ 119836761 h 1610"/>
              <a:gd name="T30" fmla="*/ 53282686 w 1691"/>
              <a:gd name="T31" fmla="*/ 146921104 h 1610"/>
              <a:gd name="T32" fmla="*/ 67512728 w 1691"/>
              <a:gd name="T33" fmla="*/ 103177926 h 1610"/>
              <a:gd name="T34" fmla="*/ 30493075 w 1691"/>
              <a:gd name="T35" fmla="*/ 76093582 h 1610"/>
              <a:gd name="T36" fmla="*/ 30920979 w 1691"/>
              <a:gd name="T37" fmla="*/ 76093582 h 1610"/>
              <a:gd name="T38" fmla="*/ 30279123 w 1691"/>
              <a:gd name="T39" fmla="*/ 75663852 h 1610"/>
              <a:gd name="T40" fmla="*/ 76072000 w 1691"/>
              <a:gd name="T41" fmla="*/ 75878866 h 1610"/>
              <a:gd name="T42" fmla="*/ 90516292 w 1691"/>
              <a:gd name="T43" fmla="*/ 32135688 h 1610"/>
              <a:gd name="T44" fmla="*/ 104532382 w 1691"/>
              <a:gd name="T45" fmla="*/ 76093582 h 1610"/>
              <a:gd name="T46" fmla="*/ 150539508 w 1691"/>
              <a:gd name="T47" fmla="*/ 76093582 h 1610"/>
              <a:gd name="T48" fmla="*/ 113305903 w 1691"/>
              <a:gd name="T49" fmla="*/ 103392940 h 1610"/>
              <a:gd name="T50" fmla="*/ 127107743 w 1691"/>
              <a:gd name="T51" fmla="*/ 146921104 h 161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691" h="1610">
                <a:moveTo>
                  <a:pt x="1690" y="614"/>
                </a:moveTo>
                <a:lnTo>
                  <a:pt x="1044" y="614"/>
                </a:lnTo>
                <a:lnTo>
                  <a:pt x="848" y="0"/>
                </a:lnTo>
                <a:lnTo>
                  <a:pt x="645" y="611"/>
                </a:lnTo>
                <a:lnTo>
                  <a:pt x="0" y="609"/>
                </a:lnTo>
                <a:lnTo>
                  <a:pt x="6" y="614"/>
                </a:lnTo>
                <a:lnTo>
                  <a:pt x="0" y="614"/>
                </a:lnTo>
                <a:lnTo>
                  <a:pt x="522" y="992"/>
                </a:lnTo>
                <a:lnTo>
                  <a:pt x="324" y="1607"/>
                </a:lnTo>
                <a:lnTo>
                  <a:pt x="846" y="1228"/>
                </a:lnTo>
                <a:lnTo>
                  <a:pt x="1364" y="1609"/>
                </a:lnTo>
                <a:lnTo>
                  <a:pt x="1167" y="994"/>
                </a:lnTo>
                <a:lnTo>
                  <a:pt x="1690" y="614"/>
                </a:lnTo>
                <a:close/>
                <a:moveTo>
                  <a:pt x="1188" y="1367"/>
                </a:moveTo>
                <a:lnTo>
                  <a:pt x="844" y="1115"/>
                </a:lnTo>
                <a:lnTo>
                  <a:pt x="498" y="1367"/>
                </a:lnTo>
                <a:lnTo>
                  <a:pt x="631" y="960"/>
                </a:lnTo>
                <a:lnTo>
                  <a:pt x="285" y="708"/>
                </a:lnTo>
                <a:lnTo>
                  <a:pt x="289" y="708"/>
                </a:lnTo>
                <a:lnTo>
                  <a:pt x="283" y="704"/>
                </a:lnTo>
                <a:lnTo>
                  <a:pt x="711" y="706"/>
                </a:lnTo>
                <a:lnTo>
                  <a:pt x="846" y="299"/>
                </a:lnTo>
                <a:lnTo>
                  <a:pt x="977" y="708"/>
                </a:lnTo>
                <a:lnTo>
                  <a:pt x="1407" y="708"/>
                </a:lnTo>
                <a:lnTo>
                  <a:pt x="1059" y="962"/>
                </a:lnTo>
                <a:lnTo>
                  <a:pt x="1188" y="13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rtlCol="0" anchor="ctr"/>
          <a:lstStyle/>
          <a:p>
            <a:pPr rtl="0"/>
            <a:endParaRPr lang="fr-FR" dirty="0"/>
          </a:p>
        </p:txBody>
      </p:sp>
      <p:sp>
        <p:nvSpPr>
          <p:cNvPr id="14" name="Forme libre 9">
            <a:extLst>
              <a:ext uri="{FF2B5EF4-FFF2-40B4-BE49-F238E27FC236}">
                <a16:creationId xmlns="" xmlns:a16="http://schemas.microsoft.com/office/drawing/2014/main" id="{CB86CF74-4F4C-F64E-936A-F3F3252F74D1}"/>
              </a:ext>
            </a:extLst>
          </p:cNvPr>
          <p:cNvSpPr>
            <a:spLocks/>
          </p:cNvSpPr>
          <p:nvPr userDrawn="1"/>
        </p:nvSpPr>
        <p:spPr bwMode="auto">
          <a:xfrm>
            <a:off x="6189663" y="2716213"/>
            <a:ext cx="503237" cy="481012"/>
          </a:xfrm>
          <a:custGeom>
            <a:avLst/>
            <a:gdLst>
              <a:gd name="T0" fmla="*/ 180818334 w 1691"/>
              <a:gd name="T1" fmla="*/ 65990893 h 1610"/>
              <a:gd name="T2" fmla="*/ 111700816 w 1691"/>
              <a:gd name="T3" fmla="*/ 65990893 h 1610"/>
              <a:gd name="T4" fmla="*/ 90730244 w 1691"/>
              <a:gd name="T5" fmla="*/ 0 h 1610"/>
              <a:gd name="T6" fmla="*/ 69010690 w 1691"/>
              <a:gd name="T7" fmla="*/ 65668372 h 1610"/>
              <a:gd name="T8" fmla="*/ 0 w 1691"/>
              <a:gd name="T9" fmla="*/ 65453358 h 1610"/>
              <a:gd name="T10" fmla="*/ 641856 w 1691"/>
              <a:gd name="T11" fmla="*/ 65990893 h 1610"/>
              <a:gd name="T12" fmla="*/ 0 w 1691"/>
              <a:gd name="T13" fmla="*/ 65990893 h 1610"/>
              <a:gd name="T14" fmla="*/ 55850408 w 1691"/>
              <a:gd name="T15" fmla="*/ 106617260 h 1610"/>
              <a:gd name="T16" fmla="*/ 34665883 w 1691"/>
              <a:gd name="T17" fmla="*/ 172715362 h 1610"/>
              <a:gd name="T18" fmla="*/ 90516292 w 1691"/>
              <a:gd name="T19" fmla="*/ 131981787 h 1610"/>
              <a:gd name="T20" fmla="*/ 145938796 w 1691"/>
              <a:gd name="T21" fmla="*/ 172930376 h 1610"/>
              <a:gd name="T22" fmla="*/ 124861098 w 1691"/>
              <a:gd name="T23" fmla="*/ 106831975 h 1610"/>
              <a:gd name="T24" fmla="*/ 180818334 w 1691"/>
              <a:gd name="T25" fmla="*/ 65990893 h 1610"/>
              <a:gd name="T26" fmla="*/ 127107743 w 1691"/>
              <a:gd name="T27" fmla="*/ 146921104 h 1610"/>
              <a:gd name="T28" fmla="*/ 90302340 w 1691"/>
              <a:gd name="T29" fmla="*/ 119836761 h 1610"/>
              <a:gd name="T30" fmla="*/ 53282686 w 1691"/>
              <a:gd name="T31" fmla="*/ 146921104 h 1610"/>
              <a:gd name="T32" fmla="*/ 67512728 w 1691"/>
              <a:gd name="T33" fmla="*/ 103177926 h 1610"/>
              <a:gd name="T34" fmla="*/ 30493075 w 1691"/>
              <a:gd name="T35" fmla="*/ 76093582 h 1610"/>
              <a:gd name="T36" fmla="*/ 30920979 w 1691"/>
              <a:gd name="T37" fmla="*/ 76093582 h 1610"/>
              <a:gd name="T38" fmla="*/ 30279123 w 1691"/>
              <a:gd name="T39" fmla="*/ 75663852 h 1610"/>
              <a:gd name="T40" fmla="*/ 76072000 w 1691"/>
              <a:gd name="T41" fmla="*/ 75878866 h 1610"/>
              <a:gd name="T42" fmla="*/ 90516292 w 1691"/>
              <a:gd name="T43" fmla="*/ 32135688 h 1610"/>
              <a:gd name="T44" fmla="*/ 104532382 w 1691"/>
              <a:gd name="T45" fmla="*/ 76093582 h 1610"/>
              <a:gd name="T46" fmla="*/ 150539508 w 1691"/>
              <a:gd name="T47" fmla="*/ 76093582 h 1610"/>
              <a:gd name="T48" fmla="*/ 113305903 w 1691"/>
              <a:gd name="T49" fmla="*/ 103392940 h 1610"/>
              <a:gd name="T50" fmla="*/ 127107743 w 1691"/>
              <a:gd name="T51" fmla="*/ 146921104 h 161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691" h="1610">
                <a:moveTo>
                  <a:pt x="1690" y="614"/>
                </a:moveTo>
                <a:lnTo>
                  <a:pt x="1044" y="614"/>
                </a:lnTo>
                <a:lnTo>
                  <a:pt x="848" y="0"/>
                </a:lnTo>
                <a:lnTo>
                  <a:pt x="645" y="611"/>
                </a:lnTo>
                <a:lnTo>
                  <a:pt x="0" y="609"/>
                </a:lnTo>
                <a:lnTo>
                  <a:pt x="6" y="614"/>
                </a:lnTo>
                <a:lnTo>
                  <a:pt x="0" y="614"/>
                </a:lnTo>
                <a:lnTo>
                  <a:pt x="522" y="992"/>
                </a:lnTo>
                <a:lnTo>
                  <a:pt x="324" y="1607"/>
                </a:lnTo>
                <a:lnTo>
                  <a:pt x="846" y="1228"/>
                </a:lnTo>
                <a:lnTo>
                  <a:pt x="1364" y="1609"/>
                </a:lnTo>
                <a:lnTo>
                  <a:pt x="1167" y="994"/>
                </a:lnTo>
                <a:lnTo>
                  <a:pt x="1690" y="614"/>
                </a:lnTo>
                <a:close/>
                <a:moveTo>
                  <a:pt x="1188" y="1367"/>
                </a:moveTo>
                <a:lnTo>
                  <a:pt x="844" y="1115"/>
                </a:lnTo>
                <a:lnTo>
                  <a:pt x="498" y="1367"/>
                </a:lnTo>
                <a:lnTo>
                  <a:pt x="631" y="960"/>
                </a:lnTo>
                <a:lnTo>
                  <a:pt x="285" y="708"/>
                </a:lnTo>
                <a:lnTo>
                  <a:pt x="289" y="708"/>
                </a:lnTo>
                <a:lnTo>
                  <a:pt x="283" y="704"/>
                </a:lnTo>
                <a:lnTo>
                  <a:pt x="711" y="706"/>
                </a:lnTo>
                <a:lnTo>
                  <a:pt x="846" y="299"/>
                </a:lnTo>
                <a:lnTo>
                  <a:pt x="977" y="708"/>
                </a:lnTo>
                <a:lnTo>
                  <a:pt x="1407" y="708"/>
                </a:lnTo>
                <a:lnTo>
                  <a:pt x="1059" y="962"/>
                </a:lnTo>
                <a:lnTo>
                  <a:pt x="1188" y="13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rtlCol="0" anchor="ctr"/>
          <a:lstStyle/>
          <a:p>
            <a:pPr rtl="0"/>
            <a:endParaRPr lang="fr-FR" dirty="0"/>
          </a:p>
        </p:txBody>
      </p:sp>
      <p:sp>
        <p:nvSpPr>
          <p:cNvPr id="15" name="Forme libre 10">
            <a:extLst>
              <a:ext uri="{FF2B5EF4-FFF2-40B4-BE49-F238E27FC236}">
                <a16:creationId xmlns="" xmlns:a16="http://schemas.microsoft.com/office/drawing/2014/main" id="{B875EAA0-4721-CB4D-A35B-37CDBFED00D4}"/>
              </a:ext>
            </a:extLst>
          </p:cNvPr>
          <p:cNvSpPr>
            <a:spLocks/>
          </p:cNvSpPr>
          <p:nvPr userDrawn="1"/>
        </p:nvSpPr>
        <p:spPr bwMode="auto">
          <a:xfrm>
            <a:off x="6189663" y="3644900"/>
            <a:ext cx="503237" cy="481013"/>
          </a:xfrm>
          <a:custGeom>
            <a:avLst/>
            <a:gdLst>
              <a:gd name="T0" fmla="*/ 180818334 w 1691"/>
              <a:gd name="T1" fmla="*/ 65990893 h 1610"/>
              <a:gd name="T2" fmla="*/ 111700816 w 1691"/>
              <a:gd name="T3" fmla="*/ 65990893 h 1610"/>
              <a:gd name="T4" fmla="*/ 90730244 w 1691"/>
              <a:gd name="T5" fmla="*/ 0 h 1610"/>
              <a:gd name="T6" fmla="*/ 69010690 w 1691"/>
              <a:gd name="T7" fmla="*/ 65668372 h 1610"/>
              <a:gd name="T8" fmla="*/ 0 w 1691"/>
              <a:gd name="T9" fmla="*/ 65453358 h 1610"/>
              <a:gd name="T10" fmla="*/ 641856 w 1691"/>
              <a:gd name="T11" fmla="*/ 65990893 h 1610"/>
              <a:gd name="T12" fmla="*/ 0 w 1691"/>
              <a:gd name="T13" fmla="*/ 65990893 h 1610"/>
              <a:gd name="T14" fmla="*/ 55850408 w 1691"/>
              <a:gd name="T15" fmla="*/ 106617260 h 1610"/>
              <a:gd name="T16" fmla="*/ 34665883 w 1691"/>
              <a:gd name="T17" fmla="*/ 172715362 h 1610"/>
              <a:gd name="T18" fmla="*/ 90516292 w 1691"/>
              <a:gd name="T19" fmla="*/ 131981787 h 1610"/>
              <a:gd name="T20" fmla="*/ 145938796 w 1691"/>
              <a:gd name="T21" fmla="*/ 172930376 h 1610"/>
              <a:gd name="T22" fmla="*/ 124861098 w 1691"/>
              <a:gd name="T23" fmla="*/ 106831975 h 1610"/>
              <a:gd name="T24" fmla="*/ 180818334 w 1691"/>
              <a:gd name="T25" fmla="*/ 65990893 h 1610"/>
              <a:gd name="T26" fmla="*/ 127107743 w 1691"/>
              <a:gd name="T27" fmla="*/ 146921104 h 1610"/>
              <a:gd name="T28" fmla="*/ 90302340 w 1691"/>
              <a:gd name="T29" fmla="*/ 119836761 h 1610"/>
              <a:gd name="T30" fmla="*/ 53282686 w 1691"/>
              <a:gd name="T31" fmla="*/ 146921104 h 1610"/>
              <a:gd name="T32" fmla="*/ 67512728 w 1691"/>
              <a:gd name="T33" fmla="*/ 103177926 h 1610"/>
              <a:gd name="T34" fmla="*/ 30493075 w 1691"/>
              <a:gd name="T35" fmla="*/ 76093582 h 1610"/>
              <a:gd name="T36" fmla="*/ 30920979 w 1691"/>
              <a:gd name="T37" fmla="*/ 76093582 h 1610"/>
              <a:gd name="T38" fmla="*/ 30279123 w 1691"/>
              <a:gd name="T39" fmla="*/ 75663852 h 1610"/>
              <a:gd name="T40" fmla="*/ 76072000 w 1691"/>
              <a:gd name="T41" fmla="*/ 75878866 h 1610"/>
              <a:gd name="T42" fmla="*/ 90516292 w 1691"/>
              <a:gd name="T43" fmla="*/ 32135688 h 1610"/>
              <a:gd name="T44" fmla="*/ 104532382 w 1691"/>
              <a:gd name="T45" fmla="*/ 76093582 h 1610"/>
              <a:gd name="T46" fmla="*/ 150539508 w 1691"/>
              <a:gd name="T47" fmla="*/ 76093582 h 1610"/>
              <a:gd name="T48" fmla="*/ 113305903 w 1691"/>
              <a:gd name="T49" fmla="*/ 103392940 h 1610"/>
              <a:gd name="T50" fmla="*/ 127107743 w 1691"/>
              <a:gd name="T51" fmla="*/ 146921104 h 161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691" h="1610">
                <a:moveTo>
                  <a:pt x="1690" y="614"/>
                </a:moveTo>
                <a:lnTo>
                  <a:pt x="1044" y="614"/>
                </a:lnTo>
                <a:lnTo>
                  <a:pt x="848" y="0"/>
                </a:lnTo>
                <a:lnTo>
                  <a:pt x="645" y="611"/>
                </a:lnTo>
                <a:lnTo>
                  <a:pt x="0" y="609"/>
                </a:lnTo>
                <a:lnTo>
                  <a:pt x="6" y="614"/>
                </a:lnTo>
                <a:lnTo>
                  <a:pt x="0" y="614"/>
                </a:lnTo>
                <a:lnTo>
                  <a:pt x="522" y="992"/>
                </a:lnTo>
                <a:lnTo>
                  <a:pt x="324" y="1607"/>
                </a:lnTo>
                <a:lnTo>
                  <a:pt x="846" y="1228"/>
                </a:lnTo>
                <a:lnTo>
                  <a:pt x="1364" y="1609"/>
                </a:lnTo>
                <a:lnTo>
                  <a:pt x="1167" y="994"/>
                </a:lnTo>
                <a:lnTo>
                  <a:pt x="1690" y="614"/>
                </a:lnTo>
                <a:close/>
                <a:moveTo>
                  <a:pt x="1188" y="1367"/>
                </a:moveTo>
                <a:lnTo>
                  <a:pt x="844" y="1115"/>
                </a:lnTo>
                <a:lnTo>
                  <a:pt x="498" y="1367"/>
                </a:lnTo>
                <a:lnTo>
                  <a:pt x="631" y="960"/>
                </a:lnTo>
                <a:lnTo>
                  <a:pt x="285" y="708"/>
                </a:lnTo>
                <a:lnTo>
                  <a:pt x="289" y="708"/>
                </a:lnTo>
                <a:lnTo>
                  <a:pt x="283" y="704"/>
                </a:lnTo>
                <a:lnTo>
                  <a:pt x="711" y="706"/>
                </a:lnTo>
                <a:lnTo>
                  <a:pt x="846" y="299"/>
                </a:lnTo>
                <a:lnTo>
                  <a:pt x="977" y="708"/>
                </a:lnTo>
                <a:lnTo>
                  <a:pt x="1407" y="708"/>
                </a:lnTo>
                <a:lnTo>
                  <a:pt x="1059" y="962"/>
                </a:lnTo>
                <a:lnTo>
                  <a:pt x="1188" y="13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rtlCol="0" anchor="ctr"/>
          <a:lstStyle/>
          <a:p>
            <a:pPr rtl="0"/>
            <a:endParaRPr lang="fr-FR" dirty="0"/>
          </a:p>
        </p:txBody>
      </p:sp>
      <p:sp>
        <p:nvSpPr>
          <p:cNvPr id="16" name="Forme libre 11">
            <a:extLst>
              <a:ext uri="{FF2B5EF4-FFF2-40B4-BE49-F238E27FC236}">
                <a16:creationId xmlns="" xmlns:a16="http://schemas.microsoft.com/office/drawing/2014/main" id="{82864287-1380-A64F-A391-FF65C7D04F93}"/>
              </a:ext>
            </a:extLst>
          </p:cNvPr>
          <p:cNvSpPr>
            <a:spLocks/>
          </p:cNvSpPr>
          <p:nvPr userDrawn="1"/>
        </p:nvSpPr>
        <p:spPr bwMode="auto">
          <a:xfrm>
            <a:off x="6189663" y="4573588"/>
            <a:ext cx="503237" cy="481012"/>
          </a:xfrm>
          <a:custGeom>
            <a:avLst/>
            <a:gdLst>
              <a:gd name="T0" fmla="*/ 180818334 w 1691"/>
              <a:gd name="T1" fmla="*/ 65990893 h 1610"/>
              <a:gd name="T2" fmla="*/ 111700816 w 1691"/>
              <a:gd name="T3" fmla="*/ 65990893 h 1610"/>
              <a:gd name="T4" fmla="*/ 90730244 w 1691"/>
              <a:gd name="T5" fmla="*/ 0 h 1610"/>
              <a:gd name="T6" fmla="*/ 69010690 w 1691"/>
              <a:gd name="T7" fmla="*/ 65668372 h 1610"/>
              <a:gd name="T8" fmla="*/ 0 w 1691"/>
              <a:gd name="T9" fmla="*/ 65453358 h 1610"/>
              <a:gd name="T10" fmla="*/ 641856 w 1691"/>
              <a:gd name="T11" fmla="*/ 65990893 h 1610"/>
              <a:gd name="T12" fmla="*/ 0 w 1691"/>
              <a:gd name="T13" fmla="*/ 65990893 h 1610"/>
              <a:gd name="T14" fmla="*/ 55850408 w 1691"/>
              <a:gd name="T15" fmla="*/ 106617260 h 1610"/>
              <a:gd name="T16" fmla="*/ 34665883 w 1691"/>
              <a:gd name="T17" fmla="*/ 172715362 h 1610"/>
              <a:gd name="T18" fmla="*/ 90516292 w 1691"/>
              <a:gd name="T19" fmla="*/ 131981787 h 1610"/>
              <a:gd name="T20" fmla="*/ 145938796 w 1691"/>
              <a:gd name="T21" fmla="*/ 172930376 h 1610"/>
              <a:gd name="T22" fmla="*/ 124861098 w 1691"/>
              <a:gd name="T23" fmla="*/ 106831975 h 1610"/>
              <a:gd name="T24" fmla="*/ 180818334 w 1691"/>
              <a:gd name="T25" fmla="*/ 65990893 h 1610"/>
              <a:gd name="T26" fmla="*/ 127107743 w 1691"/>
              <a:gd name="T27" fmla="*/ 146921104 h 1610"/>
              <a:gd name="T28" fmla="*/ 90302340 w 1691"/>
              <a:gd name="T29" fmla="*/ 119836761 h 1610"/>
              <a:gd name="T30" fmla="*/ 53282686 w 1691"/>
              <a:gd name="T31" fmla="*/ 146921104 h 1610"/>
              <a:gd name="T32" fmla="*/ 67512728 w 1691"/>
              <a:gd name="T33" fmla="*/ 103177926 h 1610"/>
              <a:gd name="T34" fmla="*/ 30493075 w 1691"/>
              <a:gd name="T35" fmla="*/ 76093582 h 1610"/>
              <a:gd name="T36" fmla="*/ 30920979 w 1691"/>
              <a:gd name="T37" fmla="*/ 76093582 h 1610"/>
              <a:gd name="T38" fmla="*/ 30279123 w 1691"/>
              <a:gd name="T39" fmla="*/ 75663852 h 1610"/>
              <a:gd name="T40" fmla="*/ 76072000 w 1691"/>
              <a:gd name="T41" fmla="*/ 75878866 h 1610"/>
              <a:gd name="T42" fmla="*/ 90516292 w 1691"/>
              <a:gd name="T43" fmla="*/ 32135688 h 1610"/>
              <a:gd name="T44" fmla="*/ 104532382 w 1691"/>
              <a:gd name="T45" fmla="*/ 76093582 h 1610"/>
              <a:gd name="T46" fmla="*/ 150539508 w 1691"/>
              <a:gd name="T47" fmla="*/ 76093582 h 1610"/>
              <a:gd name="T48" fmla="*/ 113305903 w 1691"/>
              <a:gd name="T49" fmla="*/ 103392940 h 1610"/>
              <a:gd name="T50" fmla="*/ 127107743 w 1691"/>
              <a:gd name="T51" fmla="*/ 146921104 h 161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691" h="1610">
                <a:moveTo>
                  <a:pt x="1690" y="614"/>
                </a:moveTo>
                <a:lnTo>
                  <a:pt x="1044" y="614"/>
                </a:lnTo>
                <a:lnTo>
                  <a:pt x="848" y="0"/>
                </a:lnTo>
                <a:lnTo>
                  <a:pt x="645" y="611"/>
                </a:lnTo>
                <a:lnTo>
                  <a:pt x="0" y="609"/>
                </a:lnTo>
                <a:lnTo>
                  <a:pt x="6" y="614"/>
                </a:lnTo>
                <a:lnTo>
                  <a:pt x="0" y="614"/>
                </a:lnTo>
                <a:lnTo>
                  <a:pt x="522" y="992"/>
                </a:lnTo>
                <a:lnTo>
                  <a:pt x="324" y="1607"/>
                </a:lnTo>
                <a:lnTo>
                  <a:pt x="846" y="1228"/>
                </a:lnTo>
                <a:lnTo>
                  <a:pt x="1364" y="1609"/>
                </a:lnTo>
                <a:lnTo>
                  <a:pt x="1167" y="994"/>
                </a:lnTo>
                <a:lnTo>
                  <a:pt x="1690" y="614"/>
                </a:lnTo>
                <a:close/>
                <a:moveTo>
                  <a:pt x="1188" y="1367"/>
                </a:moveTo>
                <a:lnTo>
                  <a:pt x="844" y="1115"/>
                </a:lnTo>
                <a:lnTo>
                  <a:pt x="498" y="1367"/>
                </a:lnTo>
                <a:lnTo>
                  <a:pt x="631" y="960"/>
                </a:lnTo>
                <a:lnTo>
                  <a:pt x="285" y="708"/>
                </a:lnTo>
                <a:lnTo>
                  <a:pt x="289" y="708"/>
                </a:lnTo>
                <a:lnTo>
                  <a:pt x="283" y="704"/>
                </a:lnTo>
                <a:lnTo>
                  <a:pt x="711" y="706"/>
                </a:lnTo>
                <a:lnTo>
                  <a:pt x="846" y="299"/>
                </a:lnTo>
                <a:lnTo>
                  <a:pt x="977" y="708"/>
                </a:lnTo>
                <a:lnTo>
                  <a:pt x="1407" y="708"/>
                </a:lnTo>
                <a:lnTo>
                  <a:pt x="1059" y="962"/>
                </a:lnTo>
                <a:lnTo>
                  <a:pt x="1188" y="13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rtlCol="0" anchor="ctr"/>
          <a:lstStyle/>
          <a:p>
            <a:pPr rtl="0"/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ctrTitle" hasCustomPrompt="1"/>
          </p:nvPr>
        </p:nvSpPr>
        <p:spPr>
          <a:xfrm>
            <a:off x="429491" y="2452256"/>
            <a:ext cx="5084618" cy="1925780"/>
          </a:xfrm>
        </p:spPr>
        <p:txBody>
          <a:bodyPr rtlCol="0">
            <a:noAutofit/>
          </a:bodyPr>
          <a:lstStyle>
            <a:lvl1pPr marL="0" algn="ctr">
              <a:defRPr sz="36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rtl="0"/>
            <a:r>
              <a:rPr lang="fr-FR"/>
              <a:t>Cliquez pour modifier le style du titre</a:t>
            </a:r>
            <a:endParaRPr lang="fr-FR" dirty="0"/>
          </a:p>
        </p:txBody>
      </p:sp>
      <p:sp>
        <p:nvSpPr>
          <p:cNvPr id="9" name="Espace réservé du texte 4"/>
          <p:cNvSpPr>
            <a:spLocks noGrp="1"/>
          </p:cNvSpPr>
          <p:nvPr>
            <p:ph type="body" sz="quarter" idx="17" hasCustomPrompt="1"/>
          </p:nvPr>
        </p:nvSpPr>
        <p:spPr>
          <a:xfrm>
            <a:off x="6969458" y="2636890"/>
            <a:ext cx="4663741" cy="637287"/>
          </a:xfrm>
        </p:spPr>
        <p:txBody>
          <a:bodyPr rtlCol="0" anchor="ctr">
            <a:noAutofit/>
          </a:bodyPr>
          <a:lstStyle>
            <a:lvl1pPr marL="182880" indent="0" algn="l">
              <a:spcBef>
                <a:spcPts val="0"/>
              </a:spcBef>
              <a:buFontTx/>
              <a:buNone/>
              <a:defRPr sz="2300" b="0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10" name="Espace réservé du texte 4"/>
          <p:cNvSpPr>
            <a:spLocks noGrp="1"/>
          </p:cNvSpPr>
          <p:nvPr>
            <p:ph type="body" sz="quarter" idx="18" hasCustomPrompt="1"/>
          </p:nvPr>
        </p:nvSpPr>
        <p:spPr>
          <a:xfrm>
            <a:off x="6969458" y="3564425"/>
            <a:ext cx="4663741" cy="637287"/>
          </a:xfrm>
        </p:spPr>
        <p:txBody>
          <a:bodyPr rtlCol="0" anchor="ctr">
            <a:noAutofit/>
          </a:bodyPr>
          <a:lstStyle>
            <a:lvl1pPr marL="182880" indent="0" algn="l">
              <a:spcBef>
                <a:spcPts val="0"/>
              </a:spcBef>
              <a:buFontTx/>
              <a:buNone/>
              <a:defRPr sz="2300" b="0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11" name="Espace réservé du texte 4"/>
          <p:cNvSpPr>
            <a:spLocks noGrp="1"/>
          </p:cNvSpPr>
          <p:nvPr>
            <p:ph type="body" sz="quarter" idx="16" hasCustomPrompt="1"/>
          </p:nvPr>
        </p:nvSpPr>
        <p:spPr>
          <a:xfrm>
            <a:off x="6969458" y="1709355"/>
            <a:ext cx="4663741" cy="637287"/>
          </a:xfrm>
        </p:spPr>
        <p:txBody>
          <a:bodyPr rtlCol="0" anchor="ctr">
            <a:noAutofit/>
          </a:bodyPr>
          <a:lstStyle>
            <a:lvl1pPr marL="182880" indent="0" algn="l">
              <a:spcBef>
                <a:spcPts val="0"/>
              </a:spcBef>
              <a:buFontTx/>
              <a:buNone/>
              <a:defRPr sz="2300" b="0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12" name="Espace réservé du texte 4"/>
          <p:cNvSpPr>
            <a:spLocks noGrp="1"/>
          </p:cNvSpPr>
          <p:nvPr>
            <p:ph type="body" sz="quarter" idx="19" hasCustomPrompt="1"/>
          </p:nvPr>
        </p:nvSpPr>
        <p:spPr>
          <a:xfrm>
            <a:off x="6969458" y="4491960"/>
            <a:ext cx="4663741" cy="637287"/>
          </a:xfrm>
        </p:spPr>
        <p:txBody>
          <a:bodyPr rtlCol="0" anchor="ctr">
            <a:noAutofit/>
          </a:bodyPr>
          <a:lstStyle>
            <a:lvl1pPr marL="182880" indent="0" algn="l">
              <a:spcBef>
                <a:spcPts val="0"/>
              </a:spcBef>
              <a:buFontTx/>
              <a:buNone/>
              <a:defRPr sz="2300" b="0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2062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apositive de titre de page 1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9C5EC5E4-83ED-514F-853E-AB724778CD15}"/>
              </a:ext>
            </a:extLst>
          </p:cNvPr>
          <p:cNvSpPr/>
          <p:nvPr userDrawn="1"/>
        </p:nvSpPr>
        <p:spPr>
          <a:xfrm>
            <a:off x="515938" y="358775"/>
            <a:ext cx="11125200" cy="6118225"/>
          </a:xfrm>
          <a:prstGeom prst="rect">
            <a:avLst/>
          </a:prstGeom>
          <a:gradFill flip="none" rotWithShape="1">
            <a:gsLst>
              <a:gs pos="0">
                <a:schemeClr val="accent5">
                  <a:alpha val="73000"/>
                </a:schemeClr>
              </a:gs>
              <a:gs pos="100000">
                <a:schemeClr val="accent5">
                  <a:lumMod val="50000"/>
                  <a:alpha val="83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re 1">
            <a:extLst>
              <a:ext uri="{FF2B5EF4-FFF2-40B4-BE49-F238E27FC236}">
                <a16:creationId xmlns="" xmlns:a16="http://schemas.microsoft.com/office/drawing/2014/main" id="{C0FD9902-EDC6-AD4E-A5CD-9FBCAF7DE6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3625" y="461317"/>
            <a:ext cx="10008359" cy="1211047"/>
          </a:xfrm>
        </p:spPr>
        <p:txBody>
          <a:bodyPr rtlCol="0">
            <a:noAutofit/>
          </a:bodyPr>
          <a:lstStyle>
            <a:lvl1pPr marL="0" algn="l">
              <a:defRPr sz="57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rtl="0"/>
            <a:r>
              <a:rPr lang="fr-FR" smtClean="0"/>
              <a:t>Modifiez le style du titre</a:t>
            </a:r>
            <a:endParaRPr lang="fr-FR" dirty="0"/>
          </a:p>
        </p:txBody>
      </p:sp>
      <p:sp>
        <p:nvSpPr>
          <p:cNvPr id="6" name="Espace réservé du texte 9">
            <a:extLst>
              <a:ext uri="{FF2B5EF4-FFF2-40B4-BE49-F238E27FC236}">
                <a16:creationId xmlns="" xmlns:a16="http://schemas.microsoft.com/office/drawing/2014/main" id="{67DDD03F-8E78-EA4B-A5F1-C9F6D3307B0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73623" y="1874520"/>
            <a:ext cx="10008361" cy="4360024"/>
          </a:xfrm>
        </p:spPr>
        <p:txBody>
          <a:bodyPr numCol="1" spcCol="182880" rtlCol="0">
            <a:normAutofit/>
          </a:bodyPr>
          <a:lstStyle>
            <a:lvl1pPr marL="0" indent="0">
              <a:lnSpc>
                <a:spcPct val="100000"/>
              </a:lnSpc>
              <a:buFontTx/>
              <a:buNone/>
              <a:defRPr sz="20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lnSpc>
                <a:spcPct val="100000"/>
              </a:lnSpc>
              <a:buFontTx/>
              <a:buNone/>
              <a:defRPr sz="20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2pPr>
            <a:lvl3pPr marL="914400" indent="0">
              <a:lnSpc>
                <a:spcPct val="100000"/>
              </a:lnSpc>
              <a:buFontTx/>
              <a:buNone/>
              <a:defRPr sz="20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3pPr>
            <a:lvl4pPr marL="1371600" indent="0">
              <a:lnSpc>
                <a:spcPct val="100000"/>
              </a:lnSpc>
              <a:buFontTx/>
              <a:buNone/>
              <a:defRPr sz="20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4pPr>
            <a:lvl5pPr marL="1828800" indent="0">
              <a:lnSpc>
                <a:spcPct val="100000"/>
              </a:lnSpc>
              <a:buFontTx/>
              <a:buNone/>
              <a:defRPr sz="20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5pPr>
          </a:lstStyle>
          <a:p>
            <a:pPr lvl="0" rtl="0"/>
            <a:r>
              <a:rPr lang="fr-FR"/>
              <a:t>Modifiez les styles du texte</a:t>
            </a:r>
          </a:p>
          <a:p>
            <a:pPr lvl="1" rtl="0"/>
            <a:r>
              <a:rPr lang="fr-FR"/>
              <a:t>Deuxième niveau</a:t>
            </a:r>
          </a:p>
          <a:p>
            <a:pPr lvl="2" rtl="0"/>
            <a:r>
              <a:rPr lang="fr-FR"/>
              <a:t>Troisième niveau</a:t>
            </a:r>
          </a:p>
          <a:p>
            <a:pPr lvl="3" rtl="0"/>
            <a:r>
              <a:rPr lang="fr-FR"/>
              <a:t>Quatrième niveau</a:t>
            </a:r>
          </a:p>
          <a:p>
            <a:pPr lvl="4" rtl="0"/>
            <a:r>
              <a:rPr lang="fr-FR"/>
              <a:t>Cinquième niveau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91374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apositive de titre de page 2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EB11CB33-1443-DA46-9095-750894B820AA}"/>
              </a:ext>
            </a:extLst>
          </p:cNvPr>
          <p:cNvSpPr/>
          <p:nvPr userDrawn="1"/>
        </p:nvSpPr>
        <p:spPr>
          <a:xfrm>
            <a:off x="515938" y="358775"/>
            <a:ext cx="11125200" cy="6118225"/>
          </a:xfrm>
          <a:prstGeom prst="rect">
            <a:avLst/>
          </a:prstGeom>
          <a:gradFill flip="none" rotWithShape="1">
            <a:gsLst>
              <a:gs pos="0">
                <a:schemeClr val="accent5">
                  <a:alpha val="73000"/>
                </a:schemeClr>
              </a:gs>
              <a:gs pos="100000">
                <a:schemeClr val="accent5">
                  <a:lumMod val="50000"/>
                  <a:alpha val="83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itre 1">
            <a:extLst>
              <a:ext uri="{FF2B5EF4-FFF2-40B4-BE49-F238E27FC236}">
                <a16:creationId xmlns="" xmlns:a16="http://schemas.microsoft.com/office/drawing/2014/main" id="{EBFA4A0F-E771-C44B-8EF4-6CEFA69A86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3625" y="461317"/>
            <a:ext cx="10008359" cy="1211047"/>
          </a:xfrm>
        </p:spPr>
        <p:txBody>
          <a:bodyPr rtlCol="0">
            <a:noAutofit/>
          </a:bodyPr>
          <a:lstStyle>
            <a:lvl1pPr marL="0" algn="l">
              <a:defRPr sz="57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rtl="0"/>
            <a:r>
              <a:rPr lang="fr-FR" smtClean="0"/>
              <a:t>Modifiez le style du titre</a:t>
            </a:r>
            <a:endParaRPr lang="fr-FR" dirty="0"/>
          </a:p>
        </p:txBody>
      </p:sp>
      <p:sp>
        <p:nvSpPr>
          <p:cNvPr id="12" name="Espace réservé du texte 9">
            <a:extLst>
              <a:ext uri="{FF2B5EF4-FFF2-40B4-BE49-F238E27FC236}">
                <a16:creationId xmlns="" xmlns:a16="http://schemas.microsoft.com/office/drawing/2014/main" id="{6DBDA52E-DB09-F640-94B1-63297BC08D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73623" y="1874520"/>
            <a:ext cx="10008361" cy="1988820"/>
          </a:xfrm>
        </p:spPr>
        <p:txBody>
          <a:bodyPr numCol="1" spcCol="182880" rtlCol="0">
            <a:normAutofit/>
          </a:bodyPr>
          <a:lstStyle>
            <a:lvl1pPr marL="0" indent="0">
              <a:lnSpc>
                <a:spcPct val="100000"/>
              </a:lnSpc>
              <a:buFontTx/>
              <a:buNone/>
              <a:defRPr sz="20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lnSpc>
                <a:spcPct val="100000"/>
              </a:lnSpc>
              <a:buFontTx/>
              <a:buNone/>
              <a:defRPr sz="20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2pPr>
            <a:lvl3pPr marL="914400" indent="0">
              <a:lnSpc>
                <a:spcPct val="100000"/>
              </a:lnSpc>
              <a:buFontTx/>
              <a:buNone/>
              <a:defRPr sz="20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3pPr>
            <a:lvl4pPr marL="1371600" indent="0">
              <a:lnSpc>
                <a:spcPct val="100000"/>
              </a:lnSpc>
              <a:buFontTx/>
              <a:buNone/>
              <a:defRPr sz="20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4pPr>
            <a:lvl5pPr marL="1828800" indent="0">
              <a:lnSpc>
                <a:spcPct val="100000"/>
              </a:lnSpc>
              <a:buFontTx/>
              <a:buNone/>
              <a:defRPr sz="20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5pPr>
          </a:lstStyle>
          <a:p>
            <a:pPr lvl="0" rtl="0"/>
            <a:r>
              <a:rPr lang="fr-FR"/>
              <a:t>Modifiez les styles du texte</a:t>
            </a:r>
          </a:p>
          <a:p>
            <a:pPr lvl="1" rtl="0"/>
            <a:r>
              <a:rPr lang="fr-FR"/>
              <a:t>Deuxième niveau</a:t>
            </a:r>
          </a:p>
          <a:p>
            <a:pPr lvl="2" rtl="0"/>
            <a:r>
              <a:rPr lang="fr-FR"/>
              <a:t>Troisième niveau</a:t>
            </a:r>
          </a:p>
          <a:p>
            <a:pPr lvl="3" rtl="0"/>
            <a:r>
              <a:rPr lang="fr-FR"/>
              <a:t>Quatrième niveau</a:t>
            </a:r>
          </a:p>
          <a:p>
            <a:pPr lvl="4" rtl="0"/>
            <a:r>
              <a:rPr lang="fr-FR"/>
              <a:t>Cinquième niveau</a:t>
            </a:r>
            <a:endParaRPr lang="fr-FR" dirty="0"/>
          </a:p>
        </p:txBody>
      </p:sp>
      <p:sp>
        <p:nvSpPr>
          <p:cNvPr id="13" name="Espace réservé du texte 9">
            <a:extLst>
              <a:ext uri="{FF2B5EF4-FFF2-40B4-BE49-F238E27FC236}">
                <a16:creationId xmlns="" xmlns:a16="http://schemas.microsoft.com/office/drawing/2014/main" id="{EA88D9A0-D97F-B34B-A821-D51EEB1F017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73623" y="4057650"/>
            <a:ext cx="10008361" cy="1988820"/>
          </a:xfrm>
        </p:spPr>
        <p:txBody>
          <a:bodyPr numCol="1" spcCol="182880" rtlCol="0">
            <a:normAutofit/>
          </a:bodyPr>
          <a:lstStyle>
            <a:lvl1pPr marL="0" indent="0">
              <a:lnSpc>
                <a:spcPct val="100000"/>
              </a:lnSpc>
              <a:buFontTx/>
              <a:buNone/>
              <a:defRPr sz="20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lnSpc>
                <a:spcPct val="100000"/>
              </a:lnSpc>
              <a:buFontTx/>
              <a:buNone/>
              <a:defRPr sz="20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2pPr>
            <a:lvl3pPr marL="914400" indent="0">
              <a:lnSpc>
                <a:spcPct val="100000"/>
              </a:lnSpc>
              <a:buFontTx/>
              <a:buNone/>
              <a:defRPr sz="20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3pPr>
            <a:lvl4pPr marL="1371600" indent="0">
              <a:lnSpc>
                <a:spcPct val="100000"/>
              </a:lnSpc>
              <a:buFontTx/>
              <a:buNone/>
              <a:defRPr sz="20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4pPr>
            <a:lvl5pPr marL="1828800" indent="0">
              <a:lnSpc>
                <a:spcPct val="100000"/>
              </a:lnSpc>
              <a:buFontTx/>
              <a:buNone/>
              <a:defRPr sz="20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5pPr>
          </a:lstStyle>
          <a:p>
            <a:pPr lvl="0" rtl="0"/>
            <a:r>
              <a:rPr lang="fr-FR"/>
              <a:t>Modifiez les styles du texte</a:t>
            </a:r>
          </a:p>
          <a:p>
            <a:pPr lvl="1" rtl="0"/>
            <a:r>
              <a:rPr lang="fr-FR"/>
              <a:t>Deuxième niveau</a:t>
            </a:r>
          </a:p>
          <a:p>
            <a:pPr lvl="2" rtl="0"/>
            <a:r>
              <a:rPr lang="fr-FR"/>
              <a:t>Troisième niveau</a:t>
            </a:r>
          </a:p>
          <a:p>
            <a:pPr lvl="3" rtl="0"/>
            <a:r>
              <a:rPr lang="fr-FR"/>
              <a:t>Quatrième niveau</a:t>
            </a:r>
          </a:p>
          <a:p>
            <a:pPr lvl="4" rtl="0"/>
            <a:r>
              <a:rPr lang="fr-FR"/>
              <a:t>Cinquième niveau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12379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apositive de titre de page 3">
    <p:bg>
      <p:bgPr>
        <a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 11">
            <a:extLst>
              <a:ext uri="{FF2B5EF4-FFF2-40B4-BE49-F238E27FC236}">
                <a16:creationId xmlns="" xmlns:a16="http://schemas.microsoft.com/office/drawing/2014/main" id="{1F370304-2217-994C-AAB1-D32CE625EDA7}"/>
              </a:ext>
            </a:extLst>
          </p:cNvPr>
          <p:cNvSpPr/>
          <p:nvPr userDrawn="1"/>
        </p:nvSpPr>
        <p:spPr>
          <a:xfrm>
            <a:off x="542925" y="366523"/>
            <a:ext cx="11125200" cy="6096000"/>
          </a:xfrm>
          <a:prstGeom prst="rect">
            <a:avLst/>
          </a:prstGeom>
          <a:gradFill flip="none" rotWithShape="1">
            <a:gsLst>
              <a:gs pos="0">
                <a:schemeClr val="accent5">
                  <a:alpha val="73000"/>
                </a:schemeClr>
              </a:gs>
              <a:gs pos="100000">
                <a:schemeClr val="accent5">
                  <a:lumMod val="50000"/>
                  <a:alpha val="83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itre 1">
            <a:extLst>
              <a:ext uri="{FF2B5EF4-FFF2-40B4-BE49-F238E27FC236}">
                <a16:creationId xmlns="" xmlns:a16="http://schemas.microsoft.com/office/drawing/2014/main" id="{DE9BDE16-B340-7542-9280-7D4837E5A4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3625" y="461317"/>
            <a:ext cx="10008359" cy="1211047"/>
          </a:xfrm>
        </p:spPr>
        <p:txBody>
          <a:bodyPr rtlCol="0">
            <a:noAutofit/>
          </a:bodyPr>
          <a:lstStyle>
            <a:lvl1pPr marL="0" algn="l">
              <a:defRPr sz="57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rtl="0"/>
            <a:r>
              <a:rPr lang="fr-FR" smtClean="0"/>
              <a:t>Modifiez le style du titre</a:t>
            </a:r>
            <a:endParaRPr lang="fr-FR" dirty="0"/>
          </a:p>
        </p:txBody>
      </p:sp>
      <p:sp>
        <p:nvSpPr>
          <p:cNvPr id="7" name="Espace réservé du texte 9">
            <a:extLst>
              <a:ext uri="{FF2B5EF4-FFF2-40B4-BE49-F238E27FC236}">
                <a16:creationId xmlns="" xmlns:a16="http://schemas.microsoft.com/office/drawing/2014/main" id="{F3504CB2-C36C-4847-80A6-049FBE75C5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73623" y="1874520"/>
            <a:ext cx="4855845" cy="4360024"/>
          </a:xfrm>
        </p:spPr>
        <p:txBody>
          <a:bodyPr numCol="1" spcCol="182880" rtlCol="0">
            <a:normAutofit/>
          </a:bodyPr>
          <a:lstStyle>
            <a:lvl1pPr marL="0" indent="0">
              <a:lnSpc>
                <a:spcPct val="100000"/>
              </a:lnSpc>
              <a:buFontTx/>
              <a:buNone/>
              <a:defRPr sz="20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lnSpc>
                <a:spcPct val="100000"/>
              </a:lnSpc>
              <a:buFontTx/>
              <a:buNone/>
              <a:defRPr sz="20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2pPr>
            <a:lvl3pPr marL="914400" indent="0">
              <a:lnSpc>
                <a:spcPct val="100000"/>
              </a:lnSpc>
              <a:buFontTx/>
              <a:buNone/>
              <a:defRPr sz="20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3pPr>
            <a:lvl4pPr marL="1371600" indent="0">
              <a:lnSpc>
                <a:spcPct val="100000"/>
              </a:lnSpc>
              <a:buFontTx/>
              <a:buNone/>
              <a:defRPr sz="20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4pPr>
            <a:lvl5pPr marL="1828800" indent="0">
              <a:lnSpc>
                <a:spcPct val="100000"/>
              </a:lnSpc>
              <a:buFontTx/>
              <a:buNone/>
              <a:defRPr sz="20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5pPr>
          </a:lstStyle>
          <a:p>
            <a:pPr lvl="0" rtl="0"/>
            <a:r>
              <a:rPr lang="fr-FR"/>
              <a:t>Modifiez les styles du texte</a:t>
            </a:r>
          </a:p>
          <a:p>
            <a:pPr lvl="1" rtl="0"/>
            <a:r>
              <a:rPr lang="fr-FR"/>
              <a:t>Deuxième niveau</a:t>
            </a:r>
          </a:p>
          <a:p>
            <a:pPr lvl="2" rtl="0"/>
            <a:r>
              <a:rPr lang="fr-FR"/>
              <a:t>Troisième niveau</a:t>
            </a:r>
          </a:p>
          <a:p>
            <a:pPr lvl="3" rtl="0"/>
            <a:r>
              <a:rPr lang="fr-FR"/>
              <a:t>Quatrième niveau</a:t>
            </a:r>
          </a:p>
          <a:p>
            <a:pPr lvl="4" rtl="0"/>
            <a:r>
              <a:rPr lang="fr-FR"/>
              <a:t>Cinquième niveau</a:t>
            </a:r>
            <a:endParaRPr lang="fr-FR" dirty="0"/>
          </a:p>
        </p:txBody>
      </p:sp>
      <p:sp>
        <p:nvSpPr>
          <p:cNvPr id="8" name="Espace réservé du texte 9">
            <a:extLst>
              <a:ext uri="{FF2B5EF4-FFF2-40B4-BE49-F238E27FC236}">
                <a16:creationId xmlns="" xmlns:a16="http://schemas.microsoft.com/office/drawing/2014/main" id="{4765BE69-5D34-4B4C-B9F0-4645314AC87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226139" y="1874520"/>
            <a:ext cx="4855845" cy="4360024"/>
          </a:xfrm>
        </p:spPr>
        <p:txBody>
          <a:bodyPr numCol="1" spcCol="182880" rtlCol="0">
            <a:normAutofit/>
          </a:bodyPr>
          <a:lstStyle>
            <a:lvl1pPr marL="0" indent="0">
              <a:lnSpc>
                <a:spcPct val="100000"/>
              </a:lnSpc>
              <a:buFontTx/>
              <a:buNone/>
              <a:defRPr sz="20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lnSpc>
                <a:spcPct val="100000"/>
              </a:lnSpc>
              <a:buFontTx/>
              <a:buNone/>
              <a:defRPr sz="20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2pPr>
            <a:lvl3pPr marL="914400" indent="0">
              <a:lnSpc>
                <a:spcPct val="100000"/>
              </a:lnSpc>
              <a:buFontTx/>
              <a:buNone/>
              <a:defRPr sz="20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3pPr>
            <a:lvl4pPr marL="1371600" indent="0">
              <a:lnSpc>
                <a:spcPct val="100000"/>
              </a:lnSpc>
              <a:buFontTx/>
              <a:buNone/>
              <a:defRPr sz="20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4pPr>
            <a:lvl5pPr marL="1828800" indent="0">
              <a:lnSpc>
                <a:spcPct val="100000"/>
              </a:lnSpc>
              <a:buFontTx/>
              <a:buNone/>
              <a:defRPr sz="20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5pPr>
          </a:lstStyle>
          <a:p>
            <a:pPr lvl="0" rtl="0"/>
            <a:r>
              <a:rPr lang="fr-FR"/>
              <a:t>Modifiez les styles du texte</a:t>
            </a:r>
          </a:p>
          <a:p>
            <a:pPr lvl="1" rtl="0"/>
            <a:r>
              <a:rPr lang="fr-FR"/>
              <a:t>Deuxième niveau</a:t>
            </a:r>
          </a:p>
          <a:p>
            <a:pPr lvl="2" rtl="0"/>
            <a:r>
              <a:rPr lang="fr-FR"/>
              <a:t>Troisième niveau</a:t>
            </a:r>
          </a:p>
          <a:p>
            <a:pPr lvl="3" rtl="0"/>
            <a:r>
              <a:rPr lang="fr-FR"/>
              <a:t>Quatrième niveau</a:t>
            </a:r>
          </a:p>
          <a:p>
            <a:pPr lvl="4" rtl="0"/>
            <a:r>
              <a:rPr lang="fr-FR"/>
              <a:t>Cinquième niveau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6502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apositive de titre de page 4">
    <p:bg>
      <p:bgPr>
        <a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CA356540-5534-654B-8100-E89AC29DF686}"/>
              </a:ext>
            </a:extLst>
          </p:cNvPr>
          <p:cNvSpPr/>
          <p:nvPr userDrawn="1"/>
        </p:nvSpPr>
        <p:spPr>
          <a:xfrm>
            <a:off x="0" y="0"/>
            <a:ext cx="12172950" cy="6858000"/>
          </a:xfrm>
          <a:prstGeom prst="rect">
            <a:avLst/>
          </a:prstGeom>
          <a:gradFill flip="none" rotWithShape="1">
            <a:gsLst>
              <a:gs pos="0">
                <a:schemeClr val="accent5">
                  <a:alpha val="73000"/>
                </a:schemeClr>
              </a:gs>
              <a:gs pos="100000">
                <a:schemeClr val="accent5">
                  <a:lumMod val="50000"/>
                  <a:alpha val="83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90507" y="490967"/>
            <a:ext cx="10540101" cy="1211047"/>
          </a:xfrm>
        </p:spPr>
        <p:txBody>
          <a:bodyPr rtlCol="0">
            <a:noAutofit/>
          </a:bodyPr>
          <a:lstStyle>
            <a:lvl1pPr marL="0" algn="ctr">
              <a:defRPr sz="5700" b="1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rtl="0"/>
            <a:r>
              <a:rPr lang="fr-FR" smtClean="0"/>
              <a:t>Modifiez le style du titre</a:t>
            </a:r>
            <a:endParaRPr lang="fr-FR" dirty="0"/>
          </a:p>
        </p:txBody>
      </p:sp>
      <p:sp>
        <p:nvSpPr>
          <p:cNvPr id="24" name="Espace réservé du texte 9"/>
          <p:cNvSpPr>
            <a:spLocks noGrp="1"/>
          </p:cNvSpPr>
          <p:nvPr>
            <p:ph type="body" sz="quarter" idx="10" hasCustomPrompt="1"/>
          </p:nvPr>
        </p:nvSpPr>
        <p:spPr>
          <a:xfrm>
            <a:off x="1896643" y="2160676"/>
            <a:ext cx="9433965" cy="1042416"/>
          </a:xfrm>
        </p:spPr>
        <p:txBody>
          <a:bodyPr spcCol="182880" rtlCol="0">
            <a:normAutofit/>
          </a:bodyPr>
          <a:lstStyle>
            <a:lvl1pPr marL="0" indent="0">
              <a:lnSpc>
                <a:spcPct val="100000"/>
              </a:lnSpc>
              <a:buFontTx/>
              <a:buNone/>
              <a:defRPr sz="1600" b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lnSpc>
                <a:spcPct val="100000"/>
              </a:lnSpc>
              <a:buFontTx/>
              <a:buNone/>
              <a:defRPr sz="1600" b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2pPr>
            <a:lvl3pPr marL="914400" indent="0">
              <a:lnSpc>
                <a:spcPct val="100000"/>
              </a:lnSpc>
              <a:buFontTx/>
              <a:buNone/>
              <a:defRPr sz="1600" b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3pPr>
            <a:lvl4pPr marL="1371600" indent="0">
              <a:lnSpc>
                <a:spcPct val="100000"/>
              </a:lnSpc>
              <a:buFontTx/>
              <a:buNone/>
              <a:defRPr sz="1600" b="1">
                <a:solidFill>
                  <a:srgbClr val="FFFFFF"/>
                </a:solidFill>
                <a:latin typeface="Cantarell" panose="02000603000000000000" pitchFamily="2" charset="0"/>
              </a:defRPr>
            </a:lvl4pPr>
            <a:lvl5pPr marL="1828800" indent="0">
              <a:lnSpc>
                <a:spcPct val="100000"/>
              </a:lnSpc>
              <a:buFontTx/>
              <a:buNone/>
              <a:defRPr sz="1600" b="1">
                <a:solidFill>
                  <a:srgbClr val="FFFFFF"/>
                </a:solidFill>
                <a:latin typeface="Cantarell" panose="02000603000000000000" pitchFamily="2" charset="0"/>
              </a:defRPr>
            </a:lvl5pPr>
          </a:lstStyle>
          <a:p>
            <a:pPr lvl="0" rtl="0"/>
            <a:r>
              <a:rPr lang="fr-FR"/>
              <a:t>Modifiez les styles du texte du masque</a:t>
            </a:r>
          </a:p>
          <a:p>
            <a:pPr lvl="1" rtl="0"/>
            <a:r>
              <a:rPr lang="fr-FR"/>
              <a:t>Deuxième niveau</a:t>
            </a:r>
          </a:p>
          <a:p>
            <a:pPr lvl="2" rtl="0"/>
            <a:r>
              <a:rPr lang="fr-FR"/>
              <a:t>Troisième niveau</a:t>
            </a:r>
            <a:endParaRPr lang="fr-FR" dirty="0"/>
          </a:p>
        </p:txBody>
      </p:sp>
      <p:sp>
        <p:nvSpPr>
          <p:cNvPr id="14" name="Espace réservé du texte 9"/>
          <p:cNvSpPr>
            <a:spLocks noGrp="1"/>
          </p:cNvSpPr>
          <p:nvPr>
            <p:ph type="body" sz="quarter" idx="22" hasCustomPrompt="1"/>
          </p:nvPr>
        </p:nvSpPr>
        <p:spPr>
          <a:xfrm>
            <a:off x="1896643" y="3557015"/>
            <a:ext cx="9433965" cy="1042416"/>
          </a:xfrm>
        </p:spPr>
        <p:txBody>
          <a:bodyPr spcCol="182880" rtlCol="0">
            <a:normAutofit/>
          </a:bodyPr>
          <a:lstStyle>
            <a:lvl1pPr marL="0" indent="0">
              <a:lnSpc>
                <a:spcPct val="100000"/>
              </a:lnSpc>
              <a:buFontTx/>
              <a:buNone/>
              <a:defRPr sz="1600" b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lnSpc>
                <a:spcPct val="100000"/>
              </a:lnSpc>
              <a:buFontTx/>
              <a:buNone/>
              <a:defRPr sz="1600" b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2pPr>
            <a:lvl3pPr marL="914400" indent="0">
              <a:lnSpc>
                <a:spcPct val="100000"/>
              </a:lnSpc>
              <a:buFontTx/>
              <a:buNone/>
              <a:defRPr sz="1600" b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3pPr>
            <a:lvl4pPr marL="1371600" indent="0">
              <a:lnSpc>
                <a:spcPct val="100000"/>
              </a:lnSpc>
              <a:buFontTx/>
              <a:buNone/>
              <a:defRPr sz="1600" b="1">
                <a:solidFill>
                  <a:srgbClr val="FFFFFF"/>
                </a:solidFill>
                <a:latin typeface="Cantarell" panose="02000603000000000000" pitchFamily="2" charset="0"/>
              </a:defRPr>
            </a:lvl4pPr>
            <a:lvl5pPr marL="1828800" indent="0">
              <a:lnSpc>
                <a:spcPct val="100000"/>
              </a:lnSpc>
              <a:buFontTx/>
              <a:buNone/>
              <a:defRPr sz="1600" b="1">
                <a:solidFill>
                  <a:srgbClr val="FFFFFF"/>
                </a:solidFill>
                <a:latin typeface="Cantarell" panose="02000603000000000000" pitchFamily="2" charset="0"/>
              </a:defRPr>
            </a:lvl5pPr>
          </a:lstStyle>
          <a:p>
            <a:pPr lvl="0" rtl="0"/>
            <a:r>
              <a:rPr lang="fr-FR"/>
              <a:t>Modifiez les styles du texte du masque</a:t>
            </a:r>
          </a:p>
          <a:p>
            <a:pPr lvl="1" rtl="0"/>
            <a:r>
              <a:rPr lang="fr-FR"/>
              <a:t>Deuxième niveau</a:t>
            </a:r>
          </a:p>
          <a:p>
            <a:pPr lvl="2" rtl="0"/>
            <a:r>
              <a:rPr lang="fr-FR"/>
              <a:t>Troisième niveau</a:t>
            </a:r>
            <a:endParaRPr lang="fr-FR" dirty="0"/>
          </a:p>
        </p:txBody>
      </p:sp>
      <p:sp>
        <p:nvSpPr>
          <p:cNvPr id="15" name="Espace réservé du texte 9"/>
          <p:cNvSpPr>
            <a:spLocks noGrp="1"/>
          </p:cNvSpPr>
          <p:nvPr>
            <p:ph type="body" sz="quarter" idx="23" hasCustomPrompt="1"/>
          </p:nvPr>
        </p:nvSpPr>
        <p:spPr>
          <a:xfrm>
            <a:off x="1896643" y="4953354"/>
            <a:ext cx="9433965" cy="1042416"/>
          </a:xfrm>
        </p:spPr>
        <p:txBody>
          <a:bodyPr spcCol="182880" rtlCol="0">
            <a:normAutofit/>
          </a:bodyPr>
          <a:lstStyle>
            <a:lvl1pPr marL="0" indent="0">
              <a:lnSpc>
                <a:spcPct val="100000"/>
              </a:lnSpc>
              <a:buFontTx/>
              <a:buNone/>
              <a:defRPr sz="1600" b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lnSpc>
                <a:spcPct val="100000"/>
              </a:lnSpc>
              <a:buFontTx/>
              <a:buNone/>
              <a:defRPr sz="1600" b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2pPr>
            <a:lvl3pPr marL="914400" indent="0">
              <a:lnSpc>
                <a:spcPct val="100000"/>
              </a:lnSpc>
              <a:buFontTx/>
              <a:buNone/>
              <a:defRPr sz="1600" b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3pPr>
            <a:lvl4pPr marL="1371600" indent="0">
              <a:lnSpc>
                <a:spcPct val="100000"/>
              </a:lnSpc>
              <a:buFontTx/>
              <a:buNone/>
              <a:defRPr sz="1600" b="1">
                <a:solidFill>
                  <a:srgbClr val="FFFFFF"/>
                </a:solidFill>
                <a:latin typeface="Cantarell" panose="02000603000000000000" pitchFamily="2" charset="0"/>
              </a:defRPr>
            </a:lvl4pPr>
            <a:lvl5pPr marL="1828800" indent="0">
              <a:lnSpc>
                <a:spcPct val="100000"/>
              </a:lnSpc>
              <a:buFontTx/>
              <a:buNone/>
              <a:defRPr sz="1600" b="1">
                <a:solidFill>
                  <a:srgbClr val="FFFFFF"/>
                </a:solidFill>
                <a:latin typeface="Cantarell" panose="02000603000000000000" pitchFamily="2" charset="0"/>
              </a:defRPr>
            </a:lvl5pPr>
          </a:lstStyle>
          <a:p>
            <a:pPr lvl="0" rtl="0"/>
            <a:r>
              <a:rPr lang="fr-FR"/>
              <a:t>Modifiez les styles du texte du masque</a:t>
            </a:r>
          </a:p>
          <a:p>
            <a:pPr lvl="1" rtl="0"/>
            <a:r>
              <a:rPr lang="fr-FR"/>
              <a:t>Deuxième niveau</a:t>
            </a:r>
          </a:p>
          <a:p>
            <a:pPr lvl="2" rtl="0"/>
            <a:r>
              <a:rPr lang="fr-FR"/>
              <a:t>Troisième niveau</a:t>
            </a:r>
            <a:endParaRPr lang="fr-FR" dirty="0"/>
          </a:p>
        </p:txBody>
      </p:sp>
      <p:sp>
        <p:nvSpPr>
          <p:cNvPr id="16" name="Forme libre 7">
            <a:extLst>
              <a:ext uri="{FF2B5EF4-FFF2-40B4-BE49-F238E27FC236}">
                <a16:creationId xmlns="" xmlns:a16="http://schemas.microsoft.com/office/drawing/2014/main" id="{A1AD5348-F4C4-F94E-ABD5-6F64F7656FB3}"/>
              </a:ext>
            </a:extLst>
          </p:cNvPr>
          <p:cNvSpPr>
            <a:spLocks/>
          </p:cNvSpPr>
          <p:nvPr userDrawn="1"/>
        </p:nvSpPr>
        <p:spPr bwMode="auto">
          <a:xfrm>
            <a:off x="790507" y="2246965"/>
            <a:ext cx="813006" cy="777100"/>
          </a:xfrm>
          <a:custGeom>
            <a:avLst/>
            <a:gdLst>
              <a:gd name="T0" fmla="*/ 180818334 w 1691"/>
              <a:gd name="T1" fmla="*/ 65990893 h 1610"/>
              <a:gd name="T2" fmla="*/ 111700816 w 1691"/>
              <a:gd name="T3" fmla="*/ 65990893 h 1610"/>
              <a:gd name="T4" fmla="*/ 90730244 w 1691"/>
              <a:gd name="T5" fmla="*/ 0 h 1610"/>
              <a:gd name="T6" fmla="*/ 69010690 w 1691"/>
              <a:gd name="T7" fmla="*/ 65668372 h 1610"/>
              <a:gd name="T8" fmla="*/ 0 w 1691"/>
              <a:gd name="T9" fmla="*/ 65453358 h 1610"/>
              <a:gd name="T10" fmla="*/ 641856 w 1691"/>
              <a:gd name="T11" fmla="*/ 65990893 h 1610"/>
              <a:gd name="T12" fmla="*/ 0 w 1691"/>
              <a:gd name="T13" fmla="*/ 65990893 h 1610"/>
              <a:gd name="T14" fmla="*/ 55850408 w 1691"/>
              <a:gd name="T15" fmla="*/ 106617260 h 1610"/>
              <a:gd name="T16" fmla="*/ 34665883 w 1691"/>
              <a:gd name="T17" fmla="*/ 172715362 h 1610"/>
              <a:gd name="T18" fmla="*/ 90516292 w 1691"/>
              <a:gd name="T19" fmla="*/ 131981787 h 1610"/>
              <a:gd name="T20" fmla="*/ 145938796 w 1691"/>
              <a:gd name="T21" fmla="*/ 172930376 h 1610"/>
              <a:gd name="T22" fmla="*/ 124861098 w 1691"/>
              <a:gd name="T23" fmla="*/ 106831975 h 1610"/>
              <a:gd name="T24" fmla="*/ 180818334 w 1691"/>
              <a:gd name="T25" fmla="*/ 65990893 h 1610"/>
              <a:gd name="T26" fmla="*/ 127107743 w 1691"/>
              <a:gd name="T27" fmla="*/ 146921104 h 1610"/>
              <a:gd name="T28" fmla="*/ 90302340 w 1691"/>
              <a:gd name="T29" fmla="*/ 119836761 h 1610"/>
              <a:gd name="T30" fmla="*/ 53282686 w 1691"/>
              <a:gd name="T31" fmla="*/ 146921104 h 1610"/>
              <a:gd name="T32" fmla="*/ 67512728 w 1691"/>
              <a:gd name="T33" fmla="*/ 103177926 h 1610"/>
              <a:gd name="T34" fmla="*/ 30493075 w 1691"/>
              <a:gd name="T35" fmla="*/ 76093582 h 1610"/>
              <a:gd name="T36" fmla="*/ 30920979 w 1691"/>
              <a:gd name="T37" fmla="*/ 76093582 h 1610"/>
              <a:gd name="T38" fmla="*/ 30279123 w 1691"/>
              <a:gd name="T39" fmla="*/ 75663852 h 1610"/>
              <a:gd name="T40" fmla="*/ 76072000 w 1691"/>
              <a:gd name="T41" fmla="*/ 75878866 h 1610"/>
              <a:gd name="T42" fmla="*/ 90516292 w 1691"/>
              <a:gd name="T43" fmla="*/ 32135688 h 1610"/>
              <a:gd name="T44" fmla="*/ 104532382 w 1691"/>
              <a:gd name="T45" fmla="*/ 76093582 h 1610"/>
              <a:gd name="T46" fmla="*/ 150539508 w 1691"/>
              <a:gd name="T47" fmla="*/ 76093582 h 1610"/>
              <a:gd name="T48" fmla="*/ 113305903 w 1691"/>
              <a:gd name="T49" fmla="*/ 103392940 h 1610"/>
              <a:gd name="T50" fmla="*/ 127107743 w 1691"/>
              <a:gd name="T51" fmla="*/ 146921104 h 161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691" h="1610">
                <a:moveTo>
                  <a:pt x="1690" y="614"/>
                </a:moveTo>
                <a:lnTo>
                  <a:pt x="1044" y="614"/>
                </a:lnTo>
                <a:lnTo>
                  <a:pt x="848" y="0"/>
                </a:lnTo>
                <a:lnTo>
                  <a:pt x="645" y="611"/>
                </a:lnTo>
                <a:lnTo>
                  <a:pt x="0" y="609"/>
                </a:lnTo>
                <a:lnTo>
                  <a:pt x="6" y="614"/>
                </a:lnTo>
                <a:lnTo>
                  <a:pt x="0" y="614"/>
                </a:lnTo>
                <a:lnTo>
                  <a:pt x="522" y="992"/>
                </a:lnTo>
                <a:lnTo>
                  <a:pt x="324" y="1607"/>
                </a:lnTo>
                <a:lnTo>
                  <a:pt x="846" y="1228"/>
                </a:lnTo>
                <a:lnTo>
                  <a:pt x="1364" y="1609"/>
                </a:lnTo>
                <a:lnTo>
                  <a:pt x="1167" y="994"/>
                </a:lnTo>
                <a:lnTo>
                  <a:pt x="1690" y="614"/>
                </a:lnTo>
                <a:close/>
                <a:moveTo>
                  <a:pt x="1188" y="1367"/>
                </a:moveTo>
                <a:lnTo>
                  <a:pt x="844" y="1115"/>
                </a:lnTo>
                <a:lnTo>
                  <a:pt x="498" y="1367"/>
                </a:lnTo>
                <a:lnTo>
                  <a:pt x="631" y="960"/>
                </a:lnTo>
                <a:lnTo>
                  <a:pt x="285" y="708"/>
                </a:lnTo>
                <a:lnTo>
                  <a:pt x="289" y="708"/>
                </a:lnTo>
                <a:lnTo>
                  <a:pt x="283" y="704"/>
                </a:lnTo>
                <a:lnTo>
                  <a:pt x="711" y="706"/>
                </a:lnTo>
                <a:lnTo>
                  <a:pt x="846" y="299"/>
                </a:lnTo>
                <a:lnTo>
                  <a:pt x="977" y="708"/>
                </a:lnTo>
                <a:lnTo>
                  <a:pt x="1407" y="708"/>
                </a:lnTo>
                <a:lnTo>
                  <a:pt x="1059" y="962"/>
                </a:lnTo>
                <a:lnTo>
                  <a:pt x="1188" y="13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rtlCol="0" anchor="ctr"/>
          <a:lstStyle/>
          <a:p>
            <a:pPr rtl="0"/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Forme libre 7">
            <a:extLst>
              <a:ext uri="{FF2B5EF4-FFF2-40B4-BE49-F238E27FC236}">
                <a16:creationId xmlns="" xmlns:a16="http://schemas.microsoft.com/office/drawing/2014/main" id="{E0905B88-AC32-004B-897C-CF7D836D9CCF}"/>
              </a:ext>
            </a:extLst>
          </p:cNvPr>
          <p:cNvSpPr>
            <a:spLocks/>
          </p:cNvSpPr>
          <p:nvPr userDrawn="1"/>
        </p:nvSpPr>
        <p:spPr bwMode="auto">
          <a:xfrm>
            <a:off x="797132" y="5116062"/>
            <a:ext cx="813006" cy="777100"/>
          </a:xfrm>
          <a:custGeom>
            <a:avLst/>
            <a:gdLst>
              <a:gd name="T0" fmla="*/ 180818334 w 1691"/>
              <a:gd name="T1" fmla="*/ 65990893 h 1610"/>
              <a:gd name="T2" fmla="*/ 111700816 w 1691"/>
              <a:gd name="T3" fmla="*/ 65990893 h 1610"/>
              <a:gd name="T4" fmla="*/ 90730244 w 1691"/>
              <a:gd name="T5" fmla="*/ 0 h 1610"/>
              <a:gd name="T6" fmla="*/ 69010690 w 1691"/>
              <a:gd name="T7" fmla="*/ 65668372 h 1610"/>
              <a:gd name="T8" fmla="*/ 0 w 1691"/>
              <a:gd name="T9" fmla="*/ 65453358 h 1610"/>
              <a:gd name="T10" fmla="*/ 641856 w 1691"/>
              <a:gd name="T11" fmla="*/ 65990893 h 1610"/>
              <a:gd name="T12" fmla="*/ 0 w 1691"/>
              <a:gd name="T13" fmla="*/ 65990893 h 1610"/>
              <a:gd name="T14" fmla="*/ 55850408 w 1691"/>
              <a:gd name="T15" fmla="*/ 106617260 h 1610"/>
              <a:gd name="T16" fmla="*/ 34665883 w 1691"/>
              <a:gd name="T17" fmla="*/ 172715362 h 1610"/>
              <a:gd name="T18" fmla="*/ 90516292 w 1691"/>
              <a:gd name="T19" fmla="*/ 131981787 h 1610"/>
              <a:gd name="T20" fmla="*/ 145938796 w 1691"/>
              <a:gd name="T21" fmla="*/ 172930376 h 1610"/>
              <a:gd name="T22" fmla="*/ 124861098 w 1691"/>
              <a:gd name="T23" fmla="*/ 106831975 h 1610"/>
              <a:gd name="T24" fmla="*/ 180818334 w 1691"/>
              <a:gd name="T25" fmla="*/ 65990893 h 1610"/>
              <a:gd name="T26" fmla="*/ 127107743 w 1691"/>
              <a:gd name="T27" fmla="*/ 146921104 h 1610"/>
              <a:gd name="T28" fmla="*/ 90302340 w 1691"/>
              <a:gd name="T29" fmla="*/ 119836761 h 1610"/>
              <a:gd name="T30" fmla="*/ 53282686 w 1691"/>
              <a:gd name="T31" fmla="*/ 146921104 h 1610"/>
              <a:gd name="T32" fmla="*/ 67512728 w 1691"/>
              <a:gd name="T33" fmla="*/ 103177926 h 1610"/>
              <a:gd name="T34" fmla="*/ 30493075 w 1691"/>
              <a:gd name="T35" fmla="*/ 76093582 h 1610"/>
              <a:gd name="T36" fmla="*/ 30920979 w 1691"/>
              <a:gd name="T37" fmla="*/ 76093582 h 1610"/>
              <a:gd name="T38" fmla="*/ 30279123 w 1691"/>
              <a:gd name="T39" fmla="*/ 75663852 h 1610"/>
              <a:gd name="T40" fmla="*/ 76072000 w 1691"/>
              <a:gd name="T41" fmla="*/ 75878866 h 1610"/>
              <a:gd name="T42" fmla="*/ 90516292 w 1691"/>
              <a:gd name="T43" fmla="*/ 32135688 h 1610"/>
              <a:gd name="T44" fmla="*/ 104532382 w 1691"/>
              <a:gd name="T45" fmla="*/ 76093582 h 1610"/>
              <a:gd name="T46" fmla="*/ 150539508 w 1691"/>
              <a:gd name="T47" fmla="*/ 76093582 h 1610"/>
              <a:gd name="T48" fmla="*/ 113305903 w 1691"/>
              <a:gd name="T49" fmla="*/ 103392940 h 1610"/>
              <a:gd name="T50" fmla="*/ 127107743 w 1691"/>
              <a:gd name="T51" fmla="*/ 146921104 h 161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691" h="1610">
                <a:moveTo>
                  <a:pt x="1690" y="614"/>
                </a:moveTo>
                <a:lnTo>
                  <a:pt x="1044" y="614"/>
                </a:lnTo>
                <a:lnTo>
                  <a:pt x="848" y="0"/>
                </a:lnTo>
                <a:lnTo>
                  <a:pt x="645" y="611"/>
                </a:lnTo>
                <a:lnTo>
                  <a:pt x="0" y="609"/>
                </a:lnTo>
                <a:lnTo>
                  <a:pt x="6" y="614"/>
                </a:lnTo>
                <a:lnTo>
                  <a:pt x="0" y="614"/>
                </a:lnTo>
                <a:lnTo>
                  <a:pt x="522" y="992"/>
                </a:lnTo>
                <a:lnTo>
                  <a:pt x="324" y="1607"/>
                </a:lnTo>
                <a:lnTo>
                  <a:pt x="846" y="1228"/>
                </a:lnTo>
                <a:lnTo>
                  <a:pt x="1364" y="1609"/>
                </a:lnTo>
                <a:lnTo>
                  <a:pt x="1167" y="994"/>
                </a:lnTo>
                <a:lnTo>
                  <a:pt x="1690" y="614"/>
                </a:lnTo>
                <a:close/>
                <a:moveTo>
                  <a:pt x="1188" y="1367"/>
                </a:moveTo>
                <a:lnTo>
                  <a:pt x="844" y="1115"/>
                </a:lnTo>
                <a:lnTo>
                  <a:pt x="498" y="1367"/>
                </a:lnTo>
                <a:lnTo>
                  <a:pt x="631" y="960"/>
                </a:lnTo>
                <a:lnTo>
                  <a:pt x="285" y="708"/>
                </a:lnTo>
                <a:lnTo>
                  <a:pt x="289" y="708"/>
                </a:lnTo>
                <a:lnTo>
                  <a:pt x="283" y="704"/>
                </a:lnTo>
                <a:lnTo>
                  <a:pt x="711" y="706"/>
                </a:lnTo>
                <a:lnTo>
                  <a:pt x="846" y="299"/>
                </a:lnTo>
                <a:lnTo>
                  <a:pt x="977" y="708"/>
                </a:lnTo>
                <a:lnTo>
                  <a:pt x="1407" y="708"/>
                </a:lnTo>
                <a:lnTo>
                  <a:pt x="1059" y="962"/>
                </a:lnTo>
                <a:lnTo>
                  <a:pt x="1188" y="13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rtlCol="0" anchor="ctr"/>
          <a:lstStyle/>
          <a:p>
            <a:pPr rtl="0"/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Forme libre 7">
            <a:extLst>
              <a:ext uri="{FF2B5EF4-FFF2-40B4-BE49-F238E27FC236}">
                <a16:creationId xmlns="" xmlns:a16="http://schemas.microsoft.com/office/drawing/2014/main" id="{CFB5491F-FDF0-8A4C-802D-FADA00F43A22}"/>
              </a:ext>
            </a:extLst>
          </p:cNvPr>
          <p:cNvSpPr>
            <a:spLocks/>
          </p:cNvSpPr>
          <p:nvPr userDrawn="1"/>
        </p:nvSpPr>
        <p:spPr bwMode="auto">
          <a:xfrm>
            <a:off x="790508" y="3744465"/>
            <a:ext cx="813006" cy="777100"/>
          </a:xfrm>
          <a:custGeom>
            <a:avLst/>
            <a:gdLst>
              <a:gd name="T0" fmla="*/ 180818334 w 1691"/>
              <a:gd name="T1" fmla="*/ 65990893 h 1610"/>
              <a:gd name="T2" fmla="*/ 111700816 w 1691"/>
              <a:gd name="T3" fmla="*/ 65990893 h 1610"/>
              <a:gd name="T4" fmla="*/ 90730244 w 1691"/>
              <a:gd name="T5" fmla="*/ 0 h 1610"/>
              <a:gd name="T6" fmla="*/ 69010690 w 1691"/>
              <a:gd name="T7" fmla="*/ 65668372 h 1610"/>
              <a:gd name="T8" fmla="*/ 0 w 1691"/>
              <a:gd name="T9" fmla="*/ 65453358 h 1610"/>
              <a:gd name="T10" fmla="*/ 641856 w 1691"/>
              <a:gd name="T11" fmla="*/ 65990893 h 1610"/>
              <a:gd name="T12" fmla="*/ 0 w 1691"/>
              <a:gd name="T13" fmla="*/ 65990893 h 1610"/>
              <a:gd name="T14" fmla="*/ 55850408 w 1691"/>
              <a:gd name="T15" fmla="*/ 106617260 h 1610"/>
              <a:gd name="T16" fmla="*/ 34665883 w 1691"/>
              <a:gd name="T17" fmla="*/ 172715362 h 1610"/>
              <a:gd name="T18" fmla="*/ 90516292 w 1691"/>
              <a:gd name="T19" fmla="*/ 131981787 h 1610"/>
              <a:gd name="T20" fmla="*/ 145938796 w 1691"/>
              <a:gd name="T21" fmla="*/ 172930376 h 1610"/>
              <a:gd name="T22" fmla="*/ 124861098 w 1691"/>
              <a:gd name="T23" fmla="*/ 106831975 h 1610"/>
              <a:gd name="T24" fmla="*/ 180818334 w 1691"/>
              <a:gd name="T25" fmla="*/ 65990893 h 1610"/>
              <a:gd name="T26" fmla="*/ 127107743 w 1691"/>
              <a:gd name="T27" fmla="*/ 146921104 h 1610"/>
              <a:gd name="T28" fmla="*/ 90302340 w 1691"/>
              <a:gd name="T29" fmla="*/ 119836761 h 1610"/>
              <a:gd name="T30" fmla="*/ 53282686 w 1691"/>
              <a:gd name="T31" fmla="*/ 146921104 h 1610"/>
              <a:gd name="T32" fmla="*/ 67512728 w 1691"/>
              <a:gd name="T33" fmla="*/ 103177926 h 1610"/>
              <a:gd name="T34" fmla="*/ 30493075 w 1691"/>
              <a:gd name="T35" fmla="*/ 76093582 h 1610"/>
              <a:gd name="T36" fmla="*/ 30920979 w 1691"/>
              <a:gd name="T37" fmla="*/ 76093582 h 1610"/>
              <a:gd name="T38" fmla="*/ 30279123 w 1691"/>
              <a:gd name="T39" fmla="*/ 75663852 h 1610"/>
              <a:gd name="T40" fmla="*/ 76072000 w 1691"/>
              <a:gd name="T41" fmla="*/ 75878866 h 1610"/>
              <a:gd name="T42" fmla="*/ 90516292 w 1691"/>
              <a:gd name="T43" fmla="*/ 32135688 h 1610"/>
              <a:gd name="T44" fmla="*/ 104532382 w 1691"/>
              <a:gd name="T45" fmla="*/ 76093582 h 1610"/>
              <a:gd name="T46" fmla="*/ 150539508 w 1691"/>
              <a:gd name="T47" fmla="*/ 76093582 h 1610"/>
              <a:gd name="T48" fmla="*/ 113305903 w 1691"/>
              <a:gd name="T49" fmla="*/ 103392940 h 1610"/>
              <a:gd name="T50" fmla="*/ 127107743 w 1691"/>
              <a:gd name="T51" fmla="*/ 146921104 h 161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691" h="1610">
                <a:moveTo>
                  <a:pt x="1690" y="614"/>
                </a:moveTo>
                <a:lnTo>
                  <a:pt x="1044" y="614"/>
                </a:lnTo>
                <a:lnTo>
                  <a:pt x="848" y="0"/>
                </a:lnTo>
                <a:lnTo>
                  <a:pt x="645" y="611"/>
                </a:lnTo>
                <a:lnTo>
                  <a:pt x="0" y="609"/>
                </a:lnTo>
                <a:lnTo>
                  <a:pt x="6" y="614"/>
                </a:lnTo>
                <a:lnTo>
                  <a:pt x="0" y="614"/>
                </a:lnTo>
                <a:lnTo>
                  <a:pt x="522" y="992"/>
                </a:lnTo>
                <a:lnTo>
                  <a:pt x="324" y="1607"/>
                </a:lnTo>
                <a:lnTo>
                  <a:pt x="846" y="1228"/>
                </a:lnTo>
                <a:lnTo>
                  <a:pt x="1364" y="1609"/>
                </a:lnTo>
                <a:lnTo>
                  <a:pt x="1167" y="994"/>
                </a:lnTo>
                <a:lnTo>
                  <a:pt x="1690" y="614"/>
                </a:lnTo>
                <a:close/>
                <a:moveTo>
                  <a:pt x="1188" y="1367"/>
                </a:moveTo>
                <a:lnTo>
                  <a:pt x="844" y="1115"/>
                </a:lnTo>
                <a:lnTo>
                  <a:pt x="498" y="1367"/>
                </a:lnTo>
                <a:lnTo>
                  <a:pt x="631" y="960"/>
                </a:lnTo>
                <a:lnTo>
                  <a:pt x="285" y="708"/>
                </a:lnTo>
                <a:lnTo>
                  <a:pt x="289" y="708"/>
                </a:lnTo>
                <a:lnTo>
                  <a:pt x="283" y="704"/>
                </a:lnTo>
                <a:lnTo>
                  <a:pt x="711" y="706"/>
                </a:lnTo>
                <a:lnTo>
                  <a:pt x="846" y="299"/>
                </a:lnTo>
                <a:lnTo>
                  <a:pt x="977" y="708"/>
                </a:lnTo>
                <a:lnTo>
                  <a:pt x="1407" y="708"/>
                </a:lnTo>
                <a:lnTo>
                  <a:pt x="1059" y="962"/>
                </a:lnTo>
                <a:lnTo>
                  <a:pt x="1188" y="13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rtlCol="0" anchor="ctr"/>
          <a:lstStyle/>
          <a:p>
            <a:pPr rtl="0"/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7799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apositive de titre de page 5">
    <p:bg>
      <p:bgPr>
        <a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AC69D417-F18D-6C49-B969-D6C8144C4C1B}"/>
              </a:ext>
            </a:extLst>
          </p:cNvPr>
          <p:cNvSpPr/>
          <p:nvPr userDrawn="1"/>
        </p:nvSpPr>
        <p:spPr>
          <a:xfrm>
            <a:off x="-1588" y="13252"/>
            <a:ext cx="12193588" cy="6858000"/>
          </a:xfrm>
          <a:prstGeom prst="rect">
            <a:avLst/>
          </a:prstGeom>
          <a:gradFill flip="none" rotWithShape="1">
            <a:gsLst>
              <a:gs pos="0">
                <a:schemeClr val="accent5">
                  <a:alpha val="73000"/>
                </a:schemeClr>
              </a:gs>
              <a:gs pos="100000">
                <a:schemeClr val="accent5">
                  <a:lumMod val="50000"/>
                  <a:alpha val="83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202019" y="713340"/>
            <a:ext cx="5485464" cy="1105077"/>
          </a:xfrm>
        </p:spPr>
        <p:txBody>
          <a:bodyPr rtlCol="0">
            <a:noAutofit/>
          </a:bodyPr>
          <a:lstStyle>
            <a:lvl1pPr marL="0" algn="l">
              <a:defRPr sz="3300" b="1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rtl="0"/>
            <a:r>
              <a:rPr lang="fr-FR" smtClean="0"/>
              <a:t>Modifiez le style du titre</a:t>
            </a:r>
            <a:endParaRPr lang="fr-FR" dirty="0"/>
          </a:p>
        </p:txBody>
      </p:sp>
      <p:sp>
        <p:nvSpPr>
          <p:cNvPr id="24" name="Espace réservé du texte 9"/>
          <p:cNvSpPr>
            <a:spLocks noGrp="1"/>
          </p:cNvSpPr>
          <p:nvPr>
            <p:ph type="body" sz="quarter" idx="10" hasCustomPrompt="1"/>
          </p:nvPr>
        </p:nvSpPr>
        <p:spPr>
          <a:xfrm>
            <a:off x="6202019" y="1818417"/>
            <a:ext cx="5485464" cy="4413325"/>
          </a:xfrm>
        </p:spPr>
        <p:txBody>
          <a:bodyPr spcCol="182880" rtlCol="0">
            <a:normAutofit/>
          </a:bodyPr>
          <a:lstStyle>
            <a:lvl1pPr marL="0" indent="0">
              <a:lnSpc>
                <a:spcPct val="100000"/>
              </a:lnSpc>
              <a:buFontTx/>
              <a:buNone/>
              <a:defRPr sz="1600" b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lnSpc>
                <a:spcPct val="100000"/>
              </a:lnSpc>
              <a:buFontTx/>
              <a:buNone/>
              <a:defRPr sz="1600" b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2pPr>
            <a:lvl3pPr marL="914400" indent="0">
              <a:lnSpc>
                <a:spcPct val="100000"/>
              </a:lnSpc>
              <a:buFontTx/>
              <a:buNone/>
              <a:defRPr sz="1600" b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3pPr>
            <a:lvl4pPr marL="1371600" indent="0">
              <a:lnSpc>
                <a:spcPct val="100000"/>
              </a:lnSpc>
              <a:buFontTx/>
              <a:buNone/>
              <a:defRPr sz="1600" b="1">
                <a:solidFill>
                  <a:srgbClr val="FFFFFF"/>
                </a:solidFill>
                <a:latin typeface="Cantarell" panose="02000603000000000000" pitchFamily="2" charset="0"/>
              </a:defRPr>
            </a:lvl4pPr>
            <a:lvl5pPr marL="1828800" indent="0">
              <a:lnSpc>
                <a:spcPct val="100000"/>
              </a:lnSpc>
              <a:buFontTx/>
              <a:buNone/>
              <a:defRPr sz="1600" b="1">
                <a:solidFill>
                  <a:srgbClr val="FFFFFF"/>
                </a:solidFill>
                <a:latin typeface="Cantarell" panose="02000603000000000000" pitchFamily="2" charset="0"/>
              </a:defRPr>
            </a:lvl5pPr>
          </a:lstStyle>
          <a:p>
            <a:pPr lvl="0" rtl="0"/>
            <a:r>
              <a:rPr lang="fr-FR"/>
              <a:t>Modifiez les styles du texte du masque</a:t>
            </a:r>
          </a:p>
          <a:p>
            <a:pPr lvl="1" rtl="0"/>
            <a:r>
              <a:rPr lang="fr-FR"/>
              <a:t>Deuxième niveau</a:t>
            </a:r>
          </a:p>
          <a:p>
            <a:pPr lvl="2" rtl="0"/>
            <a:r>
              <a:rPr lang="fr-FR"/>
              <a:t>Troisième niveau</a:t>
            </a:r>
            <a:endParaRPr lang="fr-FR" dirty="0"/>
          </a:p>
        </p:txBody>
      </p:sp>
      <p:sp>
        <p:nvSpPr>
          <p:cNvPr id="8" name="Ovale 7">
            <a:extLst>
              <a:ext uri="{FF2B5EF4-FFF2-40B4-BE49-F238E27FC236}">
                <a16:creationId xmlns="" xmlns:a16="http://schemas.microsoft.com/office/drawing/2014/main" id="{6C16F715-A360-0847-860D-808D2F0BB9C8}"/>
              </a:ext>
            </a:extLst>
          </p:cNvPr>
          <p:cNvSpPr/>
          <p:nvPr userDrawn="1"/>
        </p:nvSpPr>
        <p:spPr>
          <a:xfrm>
            <a:off x="326679" y="713340"/>
            <a:ext cx="5489575" cy="5457825"/>
          </a:xfrm>
          <a:prstGeom prst="ellipse">
            <a:avLst/>
          </a:prstGeom>
          <a:solidFill>
            <a:schemeClr val="tx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sp>
        <p:nvSpPr>
          <p:cNvPr id="9" name="Titre 1">
            <a:extLst>
              <a:ext uri="{FF2B5EF4-FFF2-40B4-BE49-F238E27FC236}">
                <a16:creationId xmlns="" xmlns:a16="http://schemas.microsoft.com/office/drawing/2014/main" id="{07878E07-08CD-9647-8B49-DC09266F23AF}"/>
              </a:ext>
            </a:extLst>
          </p:cNvPr>
          <p:cNvSpPr txBox="1">
            <a:spLocks/>
          </p:cNvSpPr>
          <p:nvPr userDrawn="1"/>
        </p:nvSpPr>
        <p:spPr bwMode="auto">
          <a:xfrm>
            <a:off x="535507" y="2465508"/>
            <a:ext cx="5084618" cy="1925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marL="0"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rtl="0"/>
            <a:r>
              <a:rPr lang="fr-FR">
                <a:latin typeface="+mj-lt"/>
              </a:rPr>
              <a:t>Modifiez le style du titre</a:t>
            </a:r>
            <a:endParaRPr lang="fr-FR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56290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apositive de titre de page 6">
    <p:bg>
      <p:bgPr>
        <a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20571ED9-AE3B-4846-93C5-82E9047AAD9C}"/>
              </a:ext>
            </a:extLst>
          </p:cNvPr>
          <p:cNvSpPr/>
          <p:nvPr userDrawn="1"/>
        </p:nvSpPr>
        <p:spPr>
          <a:xfrm>
            <a:off x="-1588" y="1815548"/>
            <a:ext cx="12193588" cy="5042452"/>
          </a:xfrm>
          <a:prstGeom prst="rect">
            <a:avLst/>
          </a:prstGeom>
          <a:gradFill flip="none" rotWithShape="1">
            <a:gsLst>
              <a:gs pos="0">
                <a:schemeClr val="accent5">
                  <a:alpha val="73000"/>
                </a:schemeClr>
              </a:gs>
              <a:gs pos="100000">
                <a:schemeClr val="accent5">
                  <a:lumMod val="50000"/>
                  <a:alpha val="83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08000" y="713291"/>
            <a:ext cx="11125200" cy="584789"/>
          </a:xfrm>
        </p:spPr>
        <p:txBody>
          <a:bodyPr rtlCol="0">
            <a:noAutofit/>
          </a:bodyPr>
          <a:lstStyle>
            <a:lvl1pPr marL="0" algn="ctr">
              <a:defRPr sz="58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rtl="0"/>
            <a:r>
              <a:rPr lang="fr-FR" smtClean="0"/>
              <a:t>Modifiez le style du titre</a:t>
            </a:r>
            <a:endParaRPr lang="fr-FR" dirty="0"/>
          </a:p>
        </p:txBody>
      </p:sp>
      <p:sp>
        <p:nvSpPr>
          <p:cNvPr id="16" name="Espace réservé du texte 9"/>
          <p:cNvSpPr>
            <a:spLocks noGrp="1"/>
          </p:cNvSpPr>
          <p:nvPr>
            <p:ph type="body" sz="quarter" idx="10" hasCustomPrompt="1"/>
          </p:nvPr>
        </p:nvSpPr>
        <p:spPr>
          <a:xfrm>
            <a:off x="508001" y="2199504"/>
            <a:ext cx="5282441" cy="4378718"/>
          </a:xfrm>
        </p:spPr>
        <p:txBody>
          <a:bodyPr spcCol="182880" rtlCol="0">
            <a:normAutofit/>
          </a:bodyPr>
          <a:lstStyle>
            <a:lvl1pPr marL="0" indent="0">
              <a:lnSpc>
                <a:spcPct val="100000"/>
              </a:lnSpc>
              <a:buFontTx/>
              <a:buNone/>
              <a:defRPr sz="14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lnSpc>
                <a:spcPct val="100000"/>
              </a:lnSpc>
              <a:buFontTx/>
              <a:buNone/>
              <a:defRPr sz="14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2pPr>
            <a:lvl3pPr marL="914400" indent="0">
              <a:lnSpc>
                <a:spcPct val="100000"/>
              </a:lnSpc>
              <a:buFontTx/>
              <a:buNone/>
              <a:defRPr sz="14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3pPr>
            <a:lvl4pPr marL="1371600" indent="0">
              <a:lnSpc>
                <a:spcPct val="100000"/>
              </a:lnSpc>
              <a:buFontTx/>
              <a:buNone/>
              <a:defRPr sz="1600" b="1">
                <a:solidFill>
                  <a:srgbClr val="FFFFFF"/>
                </a:solidFill>
                <a:latin typeface="Cantarell" panose="02000603000000000000" pitchFamily="2" charset="0"/>
              </a:defRPr>
            </a:lvl4pPr>
            <a:lvl5pPr marL="1828800" indent="0">
              <a:lnSpc>
                <a:spcPct val="100000"/>
              </a:lnSpc>
              <a:buFontTx/>
              <a:buNone/>
              <a:defRPr sz="1600" b="1">
                <a:solidFill>
                  <a:srgbClr val="FFFFFF"/>
                </a:solidFill>
                <a:latin typeface="Cantarell" panose="02000603000000000000" pitchFamily="2" charset="0"/>
              </a:defRPr>
            </a:lvl5pPr>
          </a:lstStyle>
          <a:p>
            <a:pPr lvl="0" rtl="0"/>
            <a:r>
              <a:rPr lang="fr-FR"/>
              <a:t>Modifiez les styles du texte du masque</a:t>
            </a:r>
          </a:p>
          <a:p>
            <a:pPr lvl="1" rtl="0"/>
            <a:r>
              <a:rPr lang="fr-FR"/>
              <a:t>Deuxième niveau</a:t>
            </a:r>
          </a:p>
          <a:p>
            <a:pPr lvl="2" rtl="0"/>
            <a:r>
              <a:rPr lang="fr-FR"/>
              <a:t>Troisième niveau</a:t>
            </a:r>
            <a:endParaRPr lang="fr-FR" dirty="0"/>
          </a:p>
        </p:txBody>
      </p:sp>
      <p:sp>
        <p:nvSpPr>
          <p:cNvPr id="17" name="Espace réservé du texte 9"/>
          <p:cNvSpPr>
            <a:spLocks noGrp="1"/>
          </p:cNvSpPr>
          <p:nvPr>
            <p:ph type="body" sz="quarter" idx="11" hasCustomPrompt="1"/>
          </p:nvPr>
        </p:nvSpPr>
        <p:spPr>
          <a:xfrm>
            <a:off x="6298444" y="2199504"/>
            <a:ext cx="5282441" cy="4378718"/>
          </a:xfrm>
        </p:spPr>
        <p:txBody>
          <a:bodyPr spcCol="182880" rtlCol="0">
            <a:normAutofit/>
          </a:bodyPr>
          <a:lstStyle>
            <a:lvl1pPr marL="0" indent="0">
              <a:lnSpc>
                <a:spcPct val="100000"/>
              </a:lnSpc>
              <a:buFontTx/>
              <a:buNone/>
              <a:defRPr sz="14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lnSpc>
                <a:spcPct val="100000"/>
              </a:lnSpc>
              <a:buFontTx/>
              <a:buNone/>
              <a:defRPr sz="14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2pPr>
            <a:lvl3pPr marL="914400" indent="0">
              <a:lnSpc>
                <a:spcPct val="100000"/>
              </a:lnSpc>
              <a:buFontTx/>
              <a:buNone/>
              <a:defRPr sz="14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3pPr>
            <a:lvl4pPr marL="1371600" indent="0">
              <a:lnSpc>
                <a:spcPct val="100000"/>
              </a:lnSpc>
              <a:buFontTx/>
              <a:buNone/>
              <a:defRPr sz="1600" b="1">
                <a:solidFill>
                  <a:srgbClr val="FFFFFF"/>
                </a:solidFill>
                <a:latin typeface="Cantarell" panose="02000603000000000000" pitchFamily="2" charset="0"/>
              </a:defRPr>
            </a:lvl4pPr>
            <a:lvl5pPr marL="1828800" indent="0">
              <a:lnSpc>
                <a:spcPct val="100000"/>
              </a:lnSpc>
              <a:buFontTx/>
              <a:buNone/>
              <a:defRPr sz="1600" b="1">
                <a:solidFill>
                  <a:srgbClr val="FFFFFF"/>
                </a:solidFill>
                <a:latin typeface="Cantarell" panose="02000603000000000000" pitchFamily="2" charset="0"/>
              </a:defRPr>
            </a:lvl5pPr>
          </a:lstStyle>
          <a:p>
            <a:pPr lvl="0" rtl="0"/>
            <a:r>
              <a:rPr lang="fr-FR"/>
              <a:t>Modifiez les styles du texte du masque</a:t>
            </a:r>
          </a:p>
          <a:p>
            <a:pPr lvl="1" rtl="0"/>
            <a:r>
              <a:rPr lang="fr-FR"/>
              <a:t>Deuxième niveau</a:t>
            </a:r>
          </a:p>
          <a:p>
            <a:pPr lvl="2" rtl="0"/>
            <a:r>
              <a:rPr lang="fr-FR"/>
              <a:t>Troisième niveau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6163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apositive de titre de page 7">
    <p:bg>
      <p:bgPr>
        <a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4D31E013-B41B-984B-AD43-2B7B2B37EFA3}"/>
              </a:ext>
            </a:extLst>
          </p:cNvPr>
          <p:cNvSpPr/>
          <p:nvPr userDrawn="1"/>
        </p:nvSpPr>
        <p:spPr>
          <a:xfrm>
            <a:off x="-1588" y="4744278"/>
            <a:ext cx="12193588" cy="1828800"/>
          </a:xfrm>
          <a:prstGeom prst="rect">
            <a:avLst/>
          </a:prstGeom>
          <a:gradFill flip="none" rotWithShape="1">
            <a:gsLst>
              <a:gs pos="0">
                <a:schemeClr val="accent5">
                  <a:alpha val="73000"/>
                </a:schemeClr>
              </a:gs>
              <a:gs pos="100000">
                <a:schemeClr val="accent5">
                  <a:lumMod val="50000"/>
                  <a:alpha val="83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28049" y="4839032"/>
            <a:ext cx="10463284" cy="639934"/>
          </a:xfrm>
        </p:spPr>
        <p:txBody>
          <a:bodyPr rtlCol="0">
            <a:noAutofit/>
          </a:bodyPr>
          <a:lstStyle>
            <a:lvl1pPr marL="0"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pPr rtl="0"/>
            <a:r>
              <a:rPr lang="fr-FR" smtClean="0"/>
              <a:t>Modifiez le style du titre</a:t>
            </a:r>
            <a:endParaRPr lang="fr-FR" dirty="0"/>
          </a:p>
        </p:txBody>
      </p:sp>
      <p:sp>
        <p:nvSpPr>
          <p:cNvPr id="24" name="Espace réservé du texte 9"/>
          <p:cNvSpPr>
            <a:spLocks noGrp="1"/>
          </p:cNvSpPr>
          <p:nvPr>
            <p:ph type="body" sz="quarter" idx="10" hasCustomPrompt="1"/>
          </p:nvPr>
        </p:nvSpPr>
        <p:spPr>
          <a:xfrm>
            <a:off x="928049" y="5478966"/>
            <a:ext cx="10463284" cy="994992"/>
          </a:xfrm>
        </p:spPr>
        <p:txBody>
          <a:bodyPr spcCol="182880" rtlCol="0">
            <a:normAutofit/>
          </a:bodyPr>
          <a:lstStyle>
            <a:lvl1pPr marL="0" indent="0">
              <a:lnSpc>
                <a:spcPct val="100000"/>
              </a:lnSpc>
              <a:buFontTx/>
              <a:buNone/>
              <a:defRPr sz="15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lnSpc>
                <a:spcPct val="100000"/>
              </a:lnSpc>
              <a:buFontTx/>
              <a:buNone/>
              <a:defRPr sz="15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2pPr>
            <a:lvl3pPr marL="914400" indent="0">
              <a:lnSpc>
                <a:spcPct val="100000"/>
              </a:lnSpc>
              <a:buFontTx/>
              <a:buNone/>
              <a:defRPr sz="15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3pPr>
            <a:lvl4pPr marL="1371600" indent="0">
              <a:lnSpc>
                <a:spcPct val="100000"/>
              </a:lnSpc>
              <a:buFontTx/>
              <a:buNone/>
              <a:defRPr sz="1300" b="1">
                <a:solidFill>
                  <a:srgbClr val="FFFFFF"/>
                </a:solidFill>
                <a:latin typeface="Cantarell" panose="02000603000000000000" pitchFamily="2" charset="0"/>
              </a:defRPr>
            </a:lvl4pPr>
            <a:lvl5pPr marL="1828800" indent="0">
              <a:lnSpc>
                <a:spcPct val="100000"/>
              </a:lnSpc>
              <a:buFontTx/>
              <a:buNone/>
              <a:defRPr sz="1300" b="1">
                <a:solidFill>
                  <a:srgbClr val="FFFFFF"/>
                </a:solidFill>
                <a:latin typeface="Cantarell" panose="02000603000000000000" pitchFamily="2" charset="0"/>
              </a:defRPr>
            </a:lvl5pPr>
          </a:lstStyle>
          <a:p>
            <a:pPr lvl="0" rtl="0"/>
            <a:r>
              <a:rPr lang="fr-FR"/>
              <a:t>Modifiez les styles du texte du masque</a:t>
            </a:r>
          </a:p>
          <a:p>
            <a:pPr lvl="1" rtl="0"/>
            <a:r>
              <a:rPr lang="fr-FR"/>
              <a:t>Deuxième niveau</a:t>
            </a:r>
          </a:p>
          <a:p>
            <a:pPr lvl="2" rtl="0"/>
            <a:r>
              <a:rPr lang="fr-FR"/>
              <a:t>Troisième niveau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55275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apositive de titre de page 8">
    <p:bg>
      <p:bgPr>
        <a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 12">
            <a:extLst>
              <a:ext uri="{FF2B5EF4-FFF2-40B4-BE49-F238E27FC236}">
                <a16:creationId xmlns="" xmlns:a16="http://schemas.microsoft.com/office/drawing/2014/main" id="{C1DF5F82-5C78-6D40-AB3C-3D65963A3043}"/>
              </a:ext>
            </a:extLst>
          </p:cNvPr>
          <p:cNvSpPr/>
          <p:nvPr userDrawn="1"/>
        </p:nvSpPr>
        <p:spPr>
          <a:xfrm>
            <a:off x="-1588" y="0"/>
            <a:ext cx="12193588" cy="6858000"/>
          </a:xfrm>
          <a:prstGeom prst="rect">
            <a:avLst/>
          </a:prstGeom>
          <a:gradFill flip="none" rotWithShape="1">
            <a:gsLst>
              <a:gs pos="0">
                <a:schemeClr val="accent5">
                  <a:alpha val="73000"/>
                </a:schemeClr>
              </a:gs>
              <a:gs pos="100000">
                <a:schemeClr val="accent5">
                  <a:lumMod val="50000"/>
                  <a:alpha val="83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7B951C82-72DF-2A49-B5A3-EC29A7C9E0CD}"/>
              </a:ext>
            </a:extLst>
          </p:cNvPr>
          <p:cNvSpPr/>
          <p:nvPr userDrawn="1"/>
        </p:nvSpPr>
        <p:spPr>
          <a:xfrm>
            <a:off x="508000" y="395288"/>
            <a:ext cx="11125200" cy="1490662"/>
          </a:xfrm>
          <a:prstGeom prst="rect">
            <a:avLst/>
          </a:prstGeom>
          <a:solidFill>
            <a:srgbClr val="FFFFFF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itre 1"/>
          <p:cNvSpPr>
            <a:spLocks noGrp="1"/>
          </p:cNvSpPr>
          <p:nvPr>
            <p:ph type="ctrTitle"/>
          </p:nvPr>
        </p:nvSpPr>
        <p:spPr>
          <a:xfrm>
            <a:off x="838958" y="498158"/>
            <a:ext cx="10463284" cy="639934"/>
          </a:xfrm>
        </p:spPr>
        <p:txBody>
          <a:bodyPr rtlCol="0">
            <a:noAutofit/>
          </a:bodyPr>
          <a:lstStyle>
            <a:lvl1pPr marL="0" algn="l">
              <a:defRPr sz="3600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rtl="0"/>
            <a:r>
              <a:rPr lang="fr-FR" smtClean="0"/>
              <a:t>Modifiez le style du titre</a:t>
            </a:r>
            <a:endParaRPr lang="fr-FR" dirty="0"/>
          </a:p>
        </p:txBody>
      </p:sp>
      <p:sp>
        <p:nvSpPr>
          <p:cNvPr id="18" name="Espace réservé du texte 9"/>
          <p:cNvSpPr>
            <a:spLocks noGrp="1"/>
          </p:cNvSpPr>
          <p:nvPr>
            <p:ph type="body" sz="quarter" idx="10" hasCustomPrompt="1"/>
          </p:nvPr>
        </p:nvSpPr>
        <p:spPr>
          <a:xfrm>
            <a:off x="838958" y="1325880"/>
            <a:ext cx="10463284" cy="560070"/>
          </a:xfrm>
        </p:spPr>
        <p:txBody>
          <a:bodyPr spcCol="182880" rtlCol="0">
            <a:normAutofit/>
          </a:bodyPr>
          <a:lstStyle>
            <a:lvl1pPr marL="0" indent="0">
              <a:lnSpc>
                <a:spcPct val="100000"/>
              </a:lnSpc>
              <a:buFontTx/>
              <a:buNone/>
              <a:defRPr sz="1500" b="1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lnSpc>
                <a:spcPct val="100000"/>
              </a:lnSpc>
              <a:buFontTx/>
              <a:buNone/>
              <a:defRPr sz="1300" b="1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2pPr>
            <a:lvl3pPr marL="914400" indent="0">
              <a:lnSpc>
                <a:spcPct val="100000"/>
              </a:lnSpc>
              <a:buFontTx/>
              <a:buNone/>
              <a:defRPr sz="1300" b="1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3pPr>
            <a:lvl4pPr marL="1371600" indent="0">
              <a:lnSpc>
                <a:spcPct val="100000"/>
              </a:lnSpc>
              <a:buFontTx/>
              <a:buNone/>
              <a:defRPr sz="1300" b="1">
                <a:solidFill>
                  <a:srgbClr val="FFFFFF"/>
                </a:solidFill>
                <a:latin typeface="Cantarell" panose="02000603000000000000" pitchFamily="2" charset="0"/>
              </a:defRPr>
            </a:lvl4pPr>
            <a:lvl5pPr marL="1828800" indent="0">
              <a:lnSpc>
                <a:spcPct val="100000"/>
              </a:lnSpc>
              <a:buFontTx/>
              <a:buNone/>
              <a:defRPr sz="1300" b="1">
                <a:solidFill>
                  <a:srgbClr val="FFFFFF"/>
                </a:solidFill>
                <a:latin typeface="Cantarell" panose="02000603000000000000" pitchFamily="2" charset="0"/>
              </a:defRPr>
            </a:lvl5pPr>
          </a:lstStyle>
          <a:p>
            <a:pPr lvl="0" rtl="0"/>
            <a:r>
              <a:rPr lang="fr-FR"/>
              <a:t>Modifiez les styles du texte</a:t>
            </a:r>
            <a:endParaRPr lang="fr-FR" dirty="0"/>
          </a:p>
        </p:txBody>
      </p:sp>
      <p:sp>
        <p:nvSpPr>
          <p:cNvPr id="14" name="Espace réservé du texte 9">
            <a:extLst>
              <a:ext uri="{FF2B5EF4-FFF2-40B4-BE49-F238E27FC236}">
                <a16:creationId xmlns="" xmlns:a16="http://schemas.microsoft.com/office/drawing/2014/main" id="{09FB5047-670B-204B-9026-3840CD2AE38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08000" y="2281238"/>
            <a:ext cx="11125200" cy="4344849"/>
          </a:xfrm>
        </p:spPr>
        <p:txBody>
          <a:bodyPr numCol="3" spcCol="182880" rtlCol="0">
            <a:normAutofit/>
          </a:bodyPr>
          <a:lstStyle>
            <a:lvl1pPr marL="0" indent="0">
              <a:lnSpc>
                <a:spcPct val="100000"/>
              </a:lnSpc>
              <a:buFontTx/>
              <a:buNone/>
              <a:defRPr sz="14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lnSpc>
                <a:spcPct val="100000"/>
              </a:lnSpc>
              <a:buFontTx/>
              <a:buNone/>
              <a:defRPr sz="14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2pPr>
            <a:lvl3pPr marL="914400" indent="0">
              <a:lnSpc>
                <a:spcPct val="100000"/>
              </a:lnSpc>
              <a:buFontTx/>
              <a:buNone/>
              <a:defRPr sz="14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3pPr>
            <a:lvl4pPr marL="1371600" indent="0">
              <a:lnSpc>
                <a:spcPct val="100000"/>
              </a:lnSpc>
              <a:buFontTx/>
              <a:buNone/>
              <a:defRPr sz="14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4pPr>
            <a:lvl5pPr marL="1828800" indent="0">
              <a:lnSpc>
                <a:spcPct val="100000"/>
              </a:lnSpc>
              <a:buFontTx/>
              <a:buNone/>
              <a:defRPr sz="14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5pPr>
          </a:lstStyle>
          <a:p>
            <a:pPr lvl="0" rtl="0"/>
            <a:r>
              <a:rPr lang="fr-FR"/>
              <a:t>Modifiez les styles du texte du masque</a:t>
            </a:r>
          </a:p>
          <a:p>
            <a:pPr lvl="1" rtl="0"/>
            <a:r>
              <a:rPr lang="fr-FR"/>
              <a:t>Deuxième niveau</a:t>
            </a:r>
          </a:p>
          <a:p>
            <a:pPr lvl="2" rtl="0"/>
            <a:r>
              <a:rPr lang="fr-FR"/>
              <a:t>Troisième niveau</a:t>
            </a:r>
          </a:p>
          <a:p>
            <a:pPr lvl="3" rtl="0"/>
            <a:r>
              <a:rPr lang="fr-FR"/>
              <a:t>Quatrième niveau</a:t>
            </a:r>
          </a:p>
          <a:p>
            <a:pPr lvl="4" rtl="0"/>
            <a:r>
              <a:rPr lang="fr-FR"/>
              <a:t>Cinquième niveau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09529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9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apositive de titre de page 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>
            <a:extLst>
              <a:ext uri="{FF2B5EF4-FFF2-40B4-BE49-F238E27FC236}">
                <a16:creationId xmlns="" xmlns:a16="http://schemas.microsoft.com/office/drawing/2014/main" id="{CBB01454-0EF0-ED43-8FC4-DDF0AE387FE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8000" y="383385"/>
            <a:ext cx="11190288" cy="1244600"/>
          </a:xfrm>
          <a:prstGeom prst="rect">
            <a:avLst/>
          </a:prstGeom>
        </p:spPr>
      </p:pic>
      <p:sp>
        <p:nvSpPr>
          <p:cNvPr id="12" name="Rectangle 11">
            <a:extLst>
              <a:ext uri="{FF2B5EF4-FFF2-40B4-BE49-F238E27FC236}">
                <a16:creationId xmlns="" xmlns:a16="http://schemas.microsoft.com/office/drawing/2014/main" id="{829EE19E-03B3-3244-A564-A13444E9B068}"/>
              </a:ext>
            </a:extLst>
          </p:cNvPr>
          <p:cNvSpPr/>
          <p:nvPr userDrawn="1"/>
        </p:nvSpPr>
        <p:spPr>
          <a:xfrm>
            <a:off x="508000" y="383385"/>
            <a:ext cx="11190288" cy="1244600"/>
          </a:xfrm>
          <a:prstGeom prst="rect">
            <a:avLst/>
          </a:prstGeom>
          <a:gradFill flip="none" rotWithShape="1">
            <a:gsLst>
              <a:gs pos="0">
                <a:schemeClr val="accent5">
                  <a:alpha val="73000"/>
                </a:schemeClr>
              </a:gs>
              <a:gs pos="100000">
                <a:schemeClr val="accent5">
                  <a:lumMod val="50000"/>
                  <a:alpha val="83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="" xmlns:a16="http://schemas.microsoft.com/office/drawing/2014/main" id="{684D7908-4F41-DB49-A512-6EC3A76D51F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8000" y="1828422"/>
            <a:ext cx="11190288" cy="47498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B7F8FC67-3458-454E-BB5F-7817F383506A}"/>
              </a:ext>
            </a:extLst>
          </p:cNvPr>
          <p:cNvSpPr/>
          <p:nvPr userDrawn="1"/>
        </p:nvSpPr>
        <p:spPr>
          <a:xfrm>
            <a:off x="508000" y="1828422"/>
            <a:ext cx="11190288" cy="4749800"/>
          </a:xfrm>
          <a:prstGeom prst="rect">
            <a:avLst/>
          </a:prstGeom>
          <a:gradFill flip="none" rotWithShape="1">
            <a:gsLst>
              <a:gs pos="0">
                <a:schemeClr val="accent5">
                  <a:alpha val="73000"/>
                </a:schemeClr>
              </a:gs>
              <a:gs pos="100000">
                <a:schemeClr val="accent5">
                  <a:lumMod val="50000"/>
                  <a:alpha val="83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itre 1"/>
          <p:cNvSpPr>
            <a:spLocks noGrp="1"/>
          </p:cNvSpPr>
          <p:nvPr>
            <p:ph type="ctrTitle"/>
          </p:nvPr>
        </p:nvSpPr>
        <p:spPr>
          <a:xfrm>
            <a:off x="508000" y="713291"/>
            <a:ext cx="11125200" cy="584789"/>
          </a:xfrm>
        </p:spPr>
        <p:txBody>
          <a:bodyPr rtlCol="0">
            <a:noAutofit/>
          </a:bodyPr>
          <a:lstStyle>
            <a:lvl1pPr marL="0" algn="ctr">
              <a:defRPr sz="58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rtl="0"/>
            <a:r>
              <a:rPr lang="fr-FR" smtClean="0"/>
              <a:t>Modifiez le style du titre</a:t>
            </a:r>
            <a:endParaRPr lang="fr-FR" dirty="0"/>
          </a:p>
        </p:txBody>
      </p:sp>
      <p:sp>
        <p:nvSpPr>
          <p:cNvPr id="23" name="Espace réservé du texte 9"/>
          <p:cNvSpPr>
            <a:spLocks noGrp="1"/>
          </p:cNvSpPr>
          <p:nvPr>
            <p:ph type="body" sz="quarter" idx="10" hasCustomPrompt="1"/>
          </p:nvPr>
        </p:nvSpPr>
        <p:spPr>
          <a:xfrm>
            <a:off x="1073625" y="2014249"/>
            <a:ext cx="4716817" cy="4563973"/>
          </a:xfrm>
        </p:spPr>
        <p:txBody>
          <a:bodyPr spcCol="182880" rtlCol="0">
            <a:normAutofit/>
          </a:bodyPr>
          <a:lstStyle>
            <a:lvl1pPr marL="0" indent="0">
              <a:lnSpc>
                <a:spcPct val="100000"/>
              </a:lnSpc>
              <a:buFontTx/>
              <a:buNone/>
              <a:defRPr sz="13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lnSpc>
                <a:spcPct val="100000"/>
              </a:lnSpc>
              <a:buFontTx/>
              <a:buNone/>
              <a:defRPr sz="13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2pPr>
            <a:lvl3pPr marL="914400" indent="0">
              <a:lnSpc>
                <a:spcPct val="100000"/>
              </a:lnSpc>
              <a:buFontTx/>
              <a:buNone/>
              <a:defRPr sz="13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3pPr>
            <a:lvl4pPr marL="1371600" indent="0">
              <a:lnSpc>
                <a:spcPct val="100000"/>
              </a:lnSpc>
              <a:buFontTx/>
              <a:buNone/>
              <a:defRPr sz="1600" b="1">
                <a:solidFill>
                  <a:srgbClr val="FFFFFF"/>
                </a:solidFill>
                <a:latin typeface="Cantarell" panose="02000603000000000000" pitchFamily="2" charset="0"/>
              </a:defRPr>
            </a:lvl4pPr>
            <a:lvl5pPr marL="1828800" indent="0">
              <a:lnSpc>
                <a:spcPct val="100000"/>
              </a:lnSpc>
              <a:buFontTx/>
              <a:buNone/>
              <a:defRPr sz="1600" b="1">
                <a:solidFill>
                  <a:srgbClr val="FFFFFF"/>
                </a:solidFill>
                <a:latin typeface="Cantarell" panose="02000603000000000000" pitchFamily="2" charset="0"/>
              </a:defRPr>
            </a:lvl5pPr>
          </a:lstStyle>
          <a:p>
            <a:pPr lvl="0" rtl="0"/>
            <a:r>
              <a:rPr lang="fr-FR"/>
              <a:t>Modifiez les styles du texte du masque</a:t>
            </a:r>
          </a:p>
          <a:p>
            <a:pPr lvl="1" rtl="0"/>
            <a:r>
              <a:rPr lang="fr-FR"/>
              <a:t>Deuxième niveau</a:t>
            </a:r>
          </a:p>
          <a:p>
            <a:pPr lvl="2" rtl="0"/>
            <a:r>
              <a:rPr lang="fr-FR"/>
              <a:t>Troisième niveau</a:t>
            </a:r>
            <a:endParaRPr lang="fr-FR" dirty="0"/>
          </a:p>
        </p:txBody>
      </p:sp>
      <p:sp>
        <p:nvSpPr>
          <p:cNvPr id="24" name="Espace réservé du texte 9"/>
          <p:cNvSpPr>
            <a:spLocks noGrp="1"/>
          </p:cNvSpPr>
          <p:nvPr>
            <p:ph type="body" sz="quarter" idx="11" hasCustomPrompt="1"/>
          </p:nvPr>
        </p:nvSpPr>
        <p:spPr>
          <a:xfrm>
            <a:off x="6298443" y="2014249"/>
            <a:ext cx="4874524" cy="4563973"/>
          </a:xfrm>
        </p:spPr>
        <p:txBody>
          <a:bodyPr spcCol="182880" rtlCol="0">
            <a:normAutofit/>
          </a:bodyPr>
          <a:lstStyle>
            <a:lvl1pPr marL="0" indent="0">
              <a:lnSpc>
                <a:spcPct val="100000"/>
              </a:lnSpc>
              <a:buFontTx/>
              <a:buNone/>
              <a:defRPr sz="13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lnSpc>
                <a:spcPct val="100000"/>
              </a:lnSpc>
              <a:buFontTx/>
              <a:buNone/>
              <a:defRPr sz="13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2pPr>
            <a:lvl3pPr marL="914400" indent="0">
              <a:lnSpc>
                <a:spcPct val="100000"/>
              </a:lnSpc>
              <a:buFontTx/>
              <a:buNone/>
              <a:defRPr sz="13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3pPr>
            <a:lvl4pPr marL="1371600" indent="0">
              <a:lnSpc>
                <a:spcPct val="100000"/>
              </a:lnSpc>
              <a:buFontTx/>
              <a:buNone/>
              <a:defRPr sz="1600" b="1">
                <a:solidFill>
                  <a:srgbClr val="FFFFFF"/>
                </a:solidFill>
                <a:latin typeface="Cantarell" panose="02000603000000000000" pitchFamily="2" charset="0"/>
              </a:defRPr>
            </a:lvl4pPr>
            <a:lvl5pPr marL="1828800" indent="0">
              <a:lnSpc>
                <a:spcPct val="100000"/>
              </a:lnSpc>
              <a:buFontTx/>
              <a:buNone/>
              <a:defRPr sz="1600" b="1">
                <a:solidFill>
                  <a:srgbClr val="FFFFFF"/>
                </a:solidFill>
                <a:latin typeface="Cantarell" panose="02000603000000000000" pitchFamily="2" charset="0"/>
              </a:defRPr>
            </a:lvl5pPr>
          </a:lstStyle>
          <a:p>
            <a:pPr lvl="0" rtl="0"/>
            <a:r>
              <a:rPr lang="fr-FR"/>
              <a:t>Modifiez les styles du texte du masque</a:t>
            </a:r>
          </a:p>
          <a:p>
            <a:pPr lvl="1" rtl="0"/>
            <a:r>
              <a:rPr lang="fr-FR"/>
              <a:t>Deuxième niveau</a:t>
            </a:r>
          </a:p>
          <a:p>
            <a:pPr lvl="2" rtl="0"/>
            <a:r>
              <a:rPr lang="fr-FR"/>
              <a:t>Troisième niveau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40479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apositive de titre de page 10">
    <p:bg>
      <p:bgPr>
        <a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C8F3F5FF-ADC8-E741-9DB1-F1231DA3E319}"/>
              </a:ext>
            </a:extLst>
          </p:cNvPr>
          <p:cNvSpPr/>
          <p:nvPr userDrawn="1"/>
        </p:nvSpPr>
        <p:spPr>
          <a:xfrm>
            <a:off x="1" y="377209"/>
            <a:ext cx="12192000" cy="1389279"/>
          </a:xfrm>
          <a:prstGeom prst="rect">
            <a:avLst/>
          </a:prstGeom>
          <a:gradFill flip="none" rotWithShape="1">
            <a:gsLst>
              <a:gs pos="0">
                <a:schemeClr val="accent5">
                  <a:alpha val="73000"/>
                </a:schemeClr>
              </a:gs>
              <a:gs pos="100000">
                <a:schemeClr val="accent5">
                  <a:lumMod val="50000"/>
                  <a:alpha val="83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43BACA43-6442-844D-A783-F674F6A846F3}"/>
              </a:ext>
            </a:extLst>
          </p:cNvPr>
          <p:cNvSpPr/>
          <p:nvPr userDrawn="1"/>
        </p:nvSpPr>
        <p:spPr>
          <a:xfrm>
            <a:off x="508000" y="2162175"/>
            <a:ext cx="11125200" cy="4306888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itre 1"/>
          <p:cNvSpPr>
            <a:spLocks noGrp="1"/>
          </p:cNvSpPr>
          <p:nvPr>
            <p:ph type="ctrTitle"/>
          </p:nvPr>
        </p:nvSpPr>
        <p:spPr>
          <a:xfrm>
            <a:off x="508000" y="786013"/>
            <a:ext cx="11125200" cy="584789"/>
          </a:xfrm>
        </p:spPr>
        <p:txBody>
          <a:bodyPr rtlCol="0">
            <a:noAutofit/>
          </a:bodyPr>
          <a:lstStyle>
            <a:lvl1pPr marL="0" algn="ctr">
              <a:defRPr sz="58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rtl="0"/>
            <a:r>
              <a:rPr lang="fr-FR" smtClean="0"/>
              <a:t>Modifiez le style du titre</a:t>
            </a:r>
            <a:endParaRPr lang="fr-FR" dirty="0"/>
          </a:p>
        </p:txBody>
      </p:sp>
      <p:sp>
        <p:nvSpPr>
          <p:cNvPr id="23" name="Espace réservé du texte 9"/>
          <p:cNvSpPr>
            <a:spLocks noGrp="1"/>
          </p:cNvSpPr>
          <p:nvPr>
            <p:ph type="body" sz="quarter" idx="10" hasCustomPrompt="1"/>
          </p:nvPr>
        </p:nvSpPr>
        <p:spPr>
          <a:xfrm>
            <a:off x="1073625" y="2415654"/>
            <a:ext cx="4716817" cy="4053625"/>
          </a:xfrm>
        </p:spPr>
        <p:txBody>
          <a:bodyPr spcCol="182880" rtlCol="0">
            <a:normAutofit/>
          </a:bodyPr>
          <a:lstStyle>
            <a:lvl1pPr marL="0" indent="0">
              <a:lnSpc>
                <a:spcPct val="100000"/>
              </a:lnSpc>
              <a:buFontTx/>
              <a:buNone/>
              <a:defRPr sz="1600" b="1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lnSpc>
                <a:spcPct val="100000"/>
              </a:lnSpc>
              <a:buFontTx/>
              <a:buNone/>
              <a:defRPr sz="1600" b="1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2pPr>
            <a:lvl3pPr marL="914400" indent="0">
              <a:lnSpc>
                <a:spcPct val="100000"/>
              </a:lnSpc>
              <a:buFontTx/>
              <a:buNone/>
              <a:defRPr sz="1600" b="1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3pPr>
            <a:lvl4pPr marL="1371600" indent="0">
              <a:lnSpc>
                <a:spcPct val="100000"/>
              </a:lnSpc>
              <a:buFontTx/>
              <a:buNone/>
              <a:defRPr sz="1600" b="1">
                <a:solidFill>
                  <a:srgbClr val="FFFFFF"/>
                </a:solidFill>
                <a:latin typeface="Cantarell" panose="02000603000000000000" pitchFamily="2" charset="0"/>
              </a:defRPr>
            </a:lvl4pPr>
            <a:lvl5pPr marL="1828800" indent="0">
              <a:lnSpc>
                <a:spcPct val="100000"/>
              </a:lnSpc>
              <a:buFontTx/>
              <a:buNone/>
              <a:defRPr sz="1600" b="1">
                <a:solidFill>
                  <a:srgbClr val="FFFFFF"/>
                </a:solidFill>
                <a:latin typeface="Cantarell" panose="02000603000000000000" pitchFamily="2" charset="0"/>
              </a:defRPr>
            </a:lvl5pPr>
          </a:lstStyle>
          <a:p>
            <a:pPr lvl="0" rtl="0"/>
            <a:r>
              <a:rPr lang="fr-FR"/>
              <a:t>Modifiez les styles du texte du masque</a:t>
            </a:r>
          </a:p>
          <a:p>
            <a:pPr lvl="1" rtl="0"/>
            <a:r>
              <a:rPr lang="fr-FR"/>
              <a:t>Deuxième niveau</a:t>
            </a:r>
          </a:p>
          <a:p>
            <a:pPr lvl="2" rtl="0"/>
            <a:r>
              <a:rPr lang="fr-FR"/>
              <a:t>Troisième niveau</a:t>
            </a:r>
            <a:endParaRPr lang="fr-FR" dirty="0"/>
          </a:p>
        </p:txBody>
      </p:sp>
      <p:sp>
        <p:nvSpPr>
          <p:cNvPr id="24" name="Espace réservé du texte 9"/>
          <p:cNvSpPr>
            <a:spLocks noGrp="1"/>
          </p:cNvSpPr>
          <p:nvPr>
            <p:ph type="body" sz="quarter" idx="11" hasCustomPrompt="1"/>
          </p:nvPr>
        </p:nvSpPr>
        <p:spPr>
          <a:xfrm>
            <a:off x="6298443" y="2415654"/>
            <a:ext cx="4874524" cy="4053625"/>
          </a:xfrm>
        </p:spPr>
        <p:txBody>
          <a:bodyPr spcCol="182880" rtlCol="0">
            <a:normAutofit/>
          </a:bodyPr>
          <a:lstStyle>
            <a:lvl1pPr marL="0" indent="0">
              <a:lnSpc>
                <a:spcPct val="100000"/>
              </a:lnSpc>
              <a:buFontTx/>
              <a:buNone/>
              <a:defRPr sz="1600" b="1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lnSpc>
                <a:spcPct val="100000"/>
              </a:lnSpc>
              <a:buFontTx/>
              <a:buNone/>
              <a:defRPr sz="1600" b="1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2pPr>
            <a:lvl3pPr marL="914400" indent="0">
              <a:lnSpc>
                <a:spcPct val="100000"/>
              </a:lnSpc>
              <a:buFontTx/>
              <a:buNone/>
              <a:defRPr sz="1600" b="1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3pPr>
            <a:lvl4pPr marL="1371600" indent="0">
              <a:lnSpc>
                <a:spcPct val="100000"/>
              </a:lnSpc>
              <a:buFontTx/>
              <a:buNone/>
              <a:defRPr sz="1600" b="1">
                <a:solidFill>
                  <a:srgbClr val="FFFFFF"/>
                </a:solidFill>
                <a:latin typeface="Cantarell" panose="02000603000000000000" pitchFamily="2" charset="0"/>
              </a:defRPr>
            </a:lvl4pPr>
            <a:lvl5pPr marL="1828800" indent="0">
              <a:lnSpc>
                <a:spcPct val="100000"/>
              </a:lnSpc>
              <a:buFontTx/>
              <a:buNone/>
              <a:defRPr sz="1600" b="1">
                <a:solidFill>
                  <a:srgbClr val="FFFFFF"/>
                </a:solidFill>
                <a:latin typeface="Cantarell" panose="02000603000000000000" pitchFamily="2" charset="0"/>
              </a:defRPr>
            </a:lvl5pPr>
          </a:lstStyle>
          <a:p>
            <a:pPr lvl="0" rtl="0"/>
            <a:r>
              <a:rPr lang="fr-FR"/>
              <a:t>Modifiez les styles du texte du masque</a:t>
            </a:r>
          </a:p>
          <a:p>
            <a:pPr lvl="1" rtl="0"/>
            <a:r>
              <a:rPr lang="fr-FR"/>
              <a:t>Deuxième niveau</a:t>
            </a:r>
          </a:p>
          <a:p>
            <a:pPr lvl="2" rtl="0"/>
            <a:r>
              <a:rPr lang="fr-FR"/>
              <a:t>Troisième niveau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7753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tion de cycle/traitement 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="" xmlns:a16="http://schemas.microsoft.com/office/drawing/2014/main" id="{8D5A83B2-B368-0B40-A418-5F9BD277AAA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746"/>
          <a:stretch/>
        </p:blipFill>
        <p:spPr>
          <a:xfrm>
            <a:off x="0" y="1105397"/>
            <a:ext cx="12892558" cy="5752603"/>
          </a:xfrm>
          <a:prstGeom prst="rect">
            <a:avLst/>
          </a:prstGeom>
        </p:spPr>
      </p:pic>
      <p:sp>
        <p:nvSpPr>
          <p:cNvPr id="8" name="Ovale 7">
            <a:extLst>
              <a:ext uri="{FF2B5EF4-FFF2-40B4-BE49-F238E27FC236}">
                <a16:creationId xmlns="" xmlns:a16="http://schemas.microsoft.com/office/drawing/2014/main" id="{3F211676-FA4B-9041-A1CD-960DCA3377DC}"/>
              </a:ext>
            </a:extLst>
          </p:cNvPr>
          <p:cNvSpPr/>
          <p:nvPr userDrawn="1"/>
        </p:nvSpPr>
        <p:spPr>
          <a:xfrm>
            <a:off x="4683989" y="1341347"/>
            <a:ext cx="2813970" cy="2738231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sz="145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3400" y="187294"/>
            <a:ext cx="11125200" cy="899190"/>
          </a:xfrm>
        </p:spPr>
        <p:txBody>
          <a:bodyPr rtlCol="0">
            <a:noAutofit/>
          </a:bodyPr>
          <a:lstStyle>
            <a:lvl1pPr marL="0" algn="ctr">
              <a:defRPr sz="5200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rtl="0"/>
            <a:r>
              <a:rPr lang="fr-FR" smtClean="0"/>
              <a:t>Modifiez le style du titre</a:t>
            </a:r>
            <a:endParaRPr lang="fr-FR" dirty="0"/>
          </a:p>
        </p:txBody>
      </p:sp>
      <p:sp>
        <p:nvSpPr>
          <p:cNvPr id="13" name="Espace réservé du texte 4"/>
          <p:cNvSpPr>
            <a:spLocks noGrp="1"/>
          </p:cNvSpPr>
          <p:nvPr>
            <p:ph type="body" sz="quarter" idx="16" hasCustomPrompt="1"/>
          </p:nvPr>
        </p:nvSpPr>
        <p:spPr>
          <a:xfrm>
            <a:off x="4865148" y="2058296"/>
            <a:ext cx="2451652" cy="1280214"/>
          </a:xfrm>
        </p:spPr>
        <p:txBody>
          <a:bodyPr rtlCol="0" anchor="ctr">
            <a:noAutofit/>
          </a:bodyPr>
          <a:lstStyle>
            <a:lvl1pPr marL="0" indent="0" algn="ctr">
              <a:spcBef>
                <a:spcPts val="0"/>
              </a:spcBef>
              <a:buFontTx/>
              <a:buNone/>
              <a:defRPr sz="1700" b="1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31" name="Ovale 30">
            <a:extLst>
              <a:ext uri="{FF2B5EF4-FFF2-40B4-BE49-F238E27FC236}">
                <a16:creationId xmlns="" xmlns:a16="http://schemas.microsoft.com/office/drawing/2014/main" id="{178544B6-2101-744E-835F-174F541F2D2B}"/>
              </a:ext>
            </a:extLst>
          </p:cNvPr>
          <p:cNvSpPr/>
          <p:nvPr userDrawn="1"/>
        </p:nvSpPr>
        <p:spPr>
          <a:xfrm>
            <a:off x="6797522" y="3848963"/>
            <a:ext cx="2813970" cy="2738231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sz="145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Espace réservé du texte 4">
            <a:extLst>
              <a:ext uri="{FF2B5EF4-FFF2-40B4-BE49-F238E27FC236}">
                <a16:creationId xmlns="" xmlns:a16="http://schemas.microsoft.com/office/drawing/2014/main" id="{97005381-244B-DC45-9BF9-126B17A9581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979118" y="4530989"/>
            <a:ext cx="2451652" cy="1280214"/>
          </a:xfrm>
        </p:spPr>
        <p:txBody>
          <a:bodyPr rtlCol="0" anchor="ctr">
            <a:noAutofit/>
          </a:bodyPr>
          <a:lstStyle>
            <a:lvl1pPr marL="0" indent="0" algn="ctr">
              <a:spcBef>
                <a:spcPts val="0"/>
              </a:spcBef>
              <a:buFontTx/>
              <a:buNone/>
              <a:defRPr sz="1700" b="1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36" name="Ovale 35">
            <a:extLst>
              <a:ext uri="{FF2B5EF4-FFF2-40B4-BE49-F238E27FC236}">
                <a16:creationId xmlns="" xmlns:a16="http://schemas.microsoft.com/office/drawing/2014/main" id="{6357D1C3-09E4-A844-8278-E6598936708A}"/>
              </a:ext>
            </a:extLst>
          </p:cNvPr>
          <p:cNvSpPr/>
          <p:nvPr userDrawn="1"/>
        </p:nvSpPr>
        <p:spPr>
          <a:xfrm>
            <a:off x="2695658" y="3848963"/>
            <a:ext cx="2813970" cy="2738231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sz="145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Espace réservé du texte 4">
            <a:extLst>
              <a:ext uri="{FF2B5EF4-FFF2-40B4-BE49-F238E27FC236}">
                <a16:creationId xmlns="" xmlns:a16="http://schemas.microsoft.com/office/drawing/2014/main" id="{C09C843D-49F7-0840-8A34-82843E1E67D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877254" y="4530989"/>
            <a:ext cx="2451652" cy="1280214"/>
          </a:xfrm>
        </p:spPr>
        <p:txBody>
          <a:bodyPr rtlCol="0" anchor="ctr">
            <a:noAutofit/>
          </a:bodyPr>
          <a:lstStyle>
            <a:lvl1pPr marL="0" indent="0" algn="ctr">
              <a:spcBef>
                <a:spcPts val="0"/>
              </a:spcBef>
              <a:buFontTx/>
              <a:buNone/>
              <a:defRPr sz="1700" b="1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5" name="Flèche à angle droit 4">
            <a:extLst>
              <a:ext uri="{FF2B5EF4-FFF2-40B4-BE49-F238E27FC236}">
                <a16:creationId xmlns="" xmlns:a16="http://schemas.microsoft.com/office/drawing/2014/main" id="{7C42AE4F-27C7-CB45-8089-3333B75812F1}"/>
              </a:ext>
            </a:extLst>
          </p:cNvPr>
          <p:cNvSpPr/>
          <p:nvPr userDrawn="1"/>
        </p:nvSpPr>
        <p:spPr>
          <a:xfrm rot="5400000" flipH="1">
            <a:off x="3543096" y="2552325"/>
            <a:ext cx="603539" cy="895696"/>
          </a:xfrm>
          <a:prstGeom prst="bentUp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Flèche à angle droit 40">
            <a:extLst>
              <a:ext uri="{FF2B5EF4-FFF2-40B4-BE49-F238E27FC236}">
                <a16:creationId xmlns="" xmlns:a16="http://schemas.microsoft.com/office/drawing/2014/main" id="{65F4C381-0E10-AB4F-AF60-5163B074CD4D}"/>
              </a:ext>
            </a:extLst>
          </p:cNvPr>
          <p:cNvSpPr/>
          <p:nvPr userDrawn="1"/>
        </p:nvSpPr>
        <p:spPr>
          <a:xfrm rot="16200000" flipH="1">
            <a:off x="5886995" y="5785776"/>
            <a:ext cx="603539" cy="895696"/>
          </a:xfrm>
          <a:prstGeom prst="bentUp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Flèche à angle droit 41">
            <a:extLst>
              <a:ext uri="{FF2B5EF4-FFF2-40B4-BE49-F238E27FC236}">
                <a16:creationId xmlns="" xmlns:a16="http://schemas.microsoft.com/office/drawing/2014/main" id="{5C84F4BD-51E1-8246-8852-8BA7E226732A}"/>
              </a:ext>
            </a:extLst>
          </p:cNvPr>
          <p:cNvSpPr/>
          <p:nvPr userDrawn="1"/>
        </p:nvSpPr>
        <p:spPr>
          <a:xfrm rot="10800000" flipH="1">
            <a:off x="8122182" y="2698404"/>
            <a:ext cx="603539" cy="895696"/>
          </a:xfrm>
          <a:prstGeom prst="bentUp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Groupe 2">
            <a:extLst>
              <a:ext uri="{FF2B5EF4-FFF2-40B4-BE49-F238E27FC236}">
                <a16:creationId xmlns="" xmlns:a16="http://schemas.microsoft.com/office/drawing/2014/main" id="{313D01B5-0B7D-8E46-8321-BD7B64948062}"/>
              </a:ext>
            </a:extLst>
          </p:cNvPr>
          <p:cNvGrpSpPr/>
          <p:nvPr userDrawn="1"/>
        </p:nvGrpSpPr>
        <p:grpSpPr>
          <a:xfrm>
            <a:off x="5850778" y="3507604"/>
            <a:ext cx="480391" cy="134938"/>
            <a:chOff x="5888659" y="3441700"/>
            <a:chExt cx="480391" cy="134938"/>
          </a:xfrm>
        </p:grpSpPr>
        <p:sp>
          <p:nvSpPr>
            <p:cNvPr id="9" name="Ovale 8">
              <a:extLst>
                <a:ext uri="{FF2B5EF4-FFF2-40B4-BE49-F238E27FC236}">
                  <a16:creationId xmlns="" xmlns:a16="http://schemas.microsoft.com/office/drawing/2014/main" id="{1BB957DD-57EF-3645-AC81-D688F5E9A952}"/>
                </a:ext>
              </a:extLst>
            </p:cNvPr>
            <p:cNvSpPr/>
            <p:nvPr userDrawn="1"/>
          </p:nvSpPr>
          <p:spPr>
            <a:xfrm>
              <a:off x="6060109" y="3441700"/>
              <a:ext cx="137492" cy="13493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Ovale 10">
              <a:extLst>
                <a:ext uri="{FF2B5EF4-FFF2-40B4-BE49-F238E27FC236}">
                  <a16:creationId xmlns="" xmlns:a16="http://schemas.microsoft.com/office/drawing/2014/main" id="{A8CBBAEA-8418-EC4D-8B49-B19FEE94429E}"/>
                </a:ext>
              </a:extLst>
            </p:cNvPr>
            <p:cNvSpPr/>
            <p:nvPr userDrawn="1"/>
          </p:nvSpPr>
          <p:spPr>
            <a:xfrm>
              <a:off x="6234734" y="3441700"/>
              <a:ext cx="134316" cy="13493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Ovale 21">
              <a:extLst>
                <a:ext uri="{FF2B5EF4-FFF2-40B4-BE49-F238E27FC236}">
                  <a16:creationId xmlns="" xmlns:a16="http://schemas.microsoft.com/office/drawing/2014/main" id="{3DAC8E92-114B-A74E-AF32-B30E816D7201}"/>
                </a:ext>
              </a:extLst>
            </p:cNvPr>
            <p:cNvSpPr/>
            <p:nvPr userDrawn="1"/>
          </p:nvSpPr>
          <p:spPr>
            <a:xfrm>
              <a:off x="5888659" y="3441700"/>
              <a:ext cx="134316" cy="13493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4" name="Groupe 23">
            <a:extLst>
              <a:ext uri="{FF2B5EF4-FFF2-40B4-BE49-F238E27FC236}">
                <a16:creationId xmlns="" xmlns:a16="http://schemas.microsoft.com/office/drawing/2014/main" id="{1EFA2363-C6CD-C948-B67D-C716CB9BC11B}"/>
              </a:ext>
            </a:extLst>
          </p:cNvPr>
          <p:cNvGrpSpPr/>
          <p:nvPr userDrawn="1"/>
        </p:nvGrpSpPr>
        <p:grpSpPr>
          <a:xfrm>
            <a:off x="3862447" y="5986132"/>
            <a:ext cx="480391" cy="134938"/>
            <a:chOff x="5888659" y="3441700"/>
            <a:chExt cx="480391" cy="134938"/>
          </a:xfrm>
        </p:grpSpPr>
        <p:sp>
          <p:nvSpPr>
            <p:cNvPr id="25" name="Ovale 24">
              <a:extLst>
                <a:ext uri="{FF2B5EF4-FFF2-40B4-BE49-F238E27FC236}">
                  <a16:creationId xmlns="" xmlns:a16="http://schemas.microsoft.com/office/drawing/2014/main" id="{D6A33278-33DB-294A-9D29-8CA55703E413}"/>
                </a:ext>
              </a:extLst>
            </p:cNvPr>
            <p:cNvSpPr/>
            <p:nvPr userDrawn="1"/>
          </p:nvSpPr>
          <p:spPr>
            <a:xfrm>
              <a:off x="6060109" y="3441700"/>
              <a:ext cx="137492" cy="13493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Ovale 25">
              <a:extLst>
                <a:ext uri="{FF2B5EF4-FFF2-40B4-BE49-F238E27FC236}">
                  <a16:creationId xmlns="" xmlns:a16="http://schemas.microsoft.com/office/drawing/2014/main" id="{96CCED25-4B9C-A846-88FF-A3DAD428E54D}"/>
                </a:ext>
              </a:extLst>
            </p:cNvPr>
            <p:cNvSpPr/>
            <p:nvPr userDrawn="1"/>
          </p:nvSpPr>
          <p:spPr>
            <a:xfrm>
              <a:off x="6234734" y="3441700"/>
              <a:ext cx="134316" cy="13493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Ovale 26">
              <a:extLst>
                <a:ext uri="{FF2B5EF4-FFF2-40B4-BE49-F238E27FC236}">
                  <a16:creationId xmlns="" xmlns:a16="http://schemas.microsoft.com/office/drawing/2014/main" id="{50C21DF1-10B1-CF49-81EA-733CF27F45C2}"/>
                </a:ext>
              </a:extLst>
            </p:cNvPr>
            <p:cNvSpPr/>
            <p:nvPr userDrawn="1"/>
          </p:nvSpPr>
          <p:spPr>
            <a:xfrm>
              <a:off x="5888659" y="3441700"/>
              <a:ext cx="134316" cy="13493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8" name="Groupe 27">
            <a:extLst>
              <a:ext uri="{FF2B5EF4-FFF2-40B4-BE49-F238E27FC236}">
                <a16:creationId xmlns="" xmlns:a16="http://schemas.microsoft.com/office/drawing/2014/main" id="{F3B40EC5-5E19-B34C-B4CF-C42A1AC1186A}"/>
              </a:ext>
            </a:extLst>
          </p:cNvPr>
          <p:cNvGrpSpPr/>
          <p:nvPr userDrawn="1"/>
        </p:nvGrpSpPr>
        <p:grpSpPr>
          <a:xfrm>
            <a:off x="7964311" y="5986132"/>
            <a:ext cx="480391" cy="134938"/>
            <a:chOff x="5888659" y="3441700"/>
            <a:chExt cx="480391" cy="134938"/>
          </a:xfrm>
        </p:grpSpPr>
        <p:sp>
          <p:nvSpPr>
            <p:cNvPr id="29" name="Ovale 28">
              <a:extLst>
                <a:ext uri="{FF2B5EF4-FFF2-40B4-BE49-F238E27FC236}">
                  <a16:creationId xmlns="" xmlns:a16="http://schemas.microsoft.com/office/drawing/2014/main" id="{001502CE-1988-8047-9CD1-BFBC4457C00B}"/>
                </a:ext>
              </a:extLst>
            </p:cNvPr>
            <p:cNvSpPr/>
            <p:nvPr userDrawn="1"/>
          </p:nvSpPr>
          <p:spPr>
            <a:xfrm>
              <a:off x="6060109" y="3441700"/>
              <a:ext cx="137492" cy="13493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0" name="Ovale 29">
              <a:extLst>
                <a:ext uri="{FF2B5EF4-FFF2-40B4-BE49-F238E27FC236}">
                  <a16:creationId xmlns="" xmlns:a16="http://schemas.microsoft.com/office/drawing/2014/main" id="{9D35D92F-6265-F746-B463-BA32A94307BB}"/>
                </a:ext>
              </a:extLst>
            </p:cNvPr>
            <p:cNvSpPr/>
            <p:nvPr userDrawn="1"/>
          </p:nvSpPr>
          <p:spPr>
            <a:xfrm>
              <a:off x="6234734" y="3441700"/>
              <a:ext cx="134316" cy="13493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3" name="Ovale 42">
              <a:extLst>
                <a:ext uri="{FF2B5EF4-FFF2-40B4-BE49-F238E27FC236}">
                  <a16:creationId xmlns="" xmlns:a16="http://schemas.microsoft.com/office/drawing/2014/main" id="{EF6CC73E-2080-3F4C-9152-0411336792C5}"/>
                </a:ext>
              </a:extLst>
            </p:cNvPr>
            <p:cNvSpPr/>
            <p:nvPr userDrawn="1"/>
          </p:nvSpPr>
          <p:spPr>
            <a:xfrm>
              <a:off x="5888659" y="3441700"/>
              <a:ext cx="134316" cy="13493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fr-FR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54005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1" grpId="0" animBg="1"/>
      <p:bldP spid="36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Option de diapositive de titre 1">
    <p:bg>
      <p:bgPr>
        <a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3D856B2B-578E-5744-BC86-72C6E0CDE008}"/>
              </a:ext>
            </a:extLst>
          </p:cNvPr>
          <p:cNvSpPr/>
          <p:nvPr userDrawn="1"/>
        </p:nvSpPr>
        <p:spPr>
          <a:xfrm>
            <a:off x="-1588" y="13252"/>
            <a:ext cx="12193588" cy="6858000"/>
          </a:xfrm>
          <a:prstGeom prst="rect">
            <a:avLst/>
          </a:prstGeom>
          <a:gradFill flip="none" rotWithShape="1">
            <a:gsLst>
              <a:gs pos="0">
                <a:schemeClr val="accent5">
                  <a:alpha val="73000"/>
                </a:schemeClr>
              </a:gs>
              <a:gs pos="100000">
                <a:schemeClr val="accent5">
                  <a:lumMod val="50000"/>
                  <a:alpha val="83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="" xmlns:a16="http://schemas.microsoft.com/office/drawing/2014/main" id="{D8B24191-1F6B-E34A-BF32-8BDC797C5DCF}"/>
              </a:ext>
            </a:extLst>
          </p:cNvPr>
          <p:cNvSpPr/>
          <p:nvPr userDrawn="1"/>
        </p:nvSpPr>
        <p:spPr>
          <a:xfrm>
            <a:off x="508000" y="4440437"/>
            <a:ext cx="3361445" cy="202862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42AF578D-49C5-6541-BFD4-97DE1E3F01F6}"/>
              </a:ext>
            </a:extLst>
          </p:cNvPr>
          <p:cNvSpPr/>
          <p:nvPr userDrawn="1"/>
        </p:nvSpPr>
        <p:spPr>
          <a:xfrm>
            <a:off x="4389886" y="4440437"/>
            <a:ext cx="3361445" cy="202862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="" xmlns:a16="http://schemas.microsoft.com/office/drawing/2014/main" id="{FF82F957-D9E9-B74C-A1D2-5E8B04D09658}"/>
              </a:ext>
            </a:extLst>
          </p:cNvPr>
          <p:cNvSpPr/>
          <p:nvPr userDrawn="1"/>
        </p:nvSpPr>
        <p:spPr>
          <a:xfrm>
            <a:off x="507999" y="2070195"/>
            <a:ext cx="3361445" cy="202862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Rectangle 26">
            <a:extLst>
              <a:ext uri="{FF2B5EF4-FFF2-40B4-BE49-F238E27FC236}">
                <a16:creationId xmlns="" xmlns:a16="http://schemas.microsoft.com/office/drawing/2014/main" id="{A5DE6B86-7B9E-1049-9DC7-40F2A18FEBE1}"/>
              </a:ext>
            </a:extLst>
          </p:cNvPr>
          <p:cNvSpPr/>
          <p:nvPr userDrawn="1"/>
        </p:nvSpPr>
        <p:spPr>
          <a:xfrm>
            <a:off x="4366266" y="2090043"/>
            <a:ext cx="3361445" cy="202862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38284D0E-9C8D-014C-BAB0-E537B337F35B}"/>
              </a:ext>
            </a:extLst>
          </p:cNvPr>
          <p:cNvSpPr/>
          <p:nvPr userDrawn="1"/>
        </p:nvSpPr>
        <p:spPr>
          <a:xfrm>
            <a:off x="8195056" y="2090043"/>
            <a:ext cx="3361445" cy="202862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Rectangle 28">
            <a:extLst>
              <a:ext uri="{FF2B5EF4-FFF2-40B4-BE49-F238E27FC236}">
                <a16:creationId xmlns="" xmlns:a16="http://schemas.microsoft.com/office/drawing/2014/main" id="{A533F0CE-36C5-FA4B-9BED-B9B707F8BFFD}"/>
              </a:ext>
            </a:extLst>
          </p:cNvPr>
          <p:cNvSpPr/>
          <p:nvPr userDrawn="1"/>
        </p:nvSpPr>
        <p:spPr>
          <a:xfrm>
            <a:off x="8180199" y="4411552"/>
            <a:ext cx="3361445" cy="202862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08000" y="856701"/>
            <a:ext cx="11125200" cy="584789"/>
          </a:xfrm>
        </p:spPr>
        <p:txBody>
          <a:bodyPr rtlCol="0">
            <a:noAutofit/>
          </a:bodyPr>
          <a:lstStyle>
            <a:lvl1pPr marL="0" algn="ctr">
              <a:defRPr sz="52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rtl="0"/>
            <a:r>
              <a:rPr lang="fr-FR" smtClean="0"/>
              <a:t>Modifiez le style du titre</a:t>
            </a:r>
            <a:endParaRPr lang="fr-FR" dirty="0"/>
          </a:p>
        </p:txBody>
      </p:sp>
      <p:sp>
        <p:nvSpPr>
          <p:cNvPr id="17" name="Espace réservé du texte 4"/>
          <p:cNvSpPr>
            <a:spLocks noGrp="1"/>
          </p:cNvSpPr>
          <p:nvPr>
            <p:ph type="body" sz="quarter" idx="16" hasCustomPrompt="1"/>
          </p:nvPr>
        </p:nvSpPr>
        <p:spPr>
          <a:xfrm>
            <a:off x="539576" y="2072789"/>
            <a:ext cx="3253153" cy="2026032"/>
          </a:xfrm>
        </p:spPr>
        <p:txBody>
          <a:bodyPr rtlCol="0" anchor="ctr">
            <a:noAutofit/>
          </a:bodyPr>
          <a:lstStyle>
            <a:lvl1pPr marL="0" indent="0" algn="ctr">
              <a:spcBef>
                <a:spcPts val="0"/>
              </a:spcBef>
              <a:buFontTx/>
              <a:buNone/>
              <a:defRPr sz="1700" b="1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18" name="Espace réservé du texte 4"/>
          <p:cNvSpPr>
            <a:spLocks noGrp="1"/>
          </p:cNvSpPr>
          <p:nvPr>
            <p:ph type="body" sz="quarter" idx="17" hasCustomPrompt="1"/>
          </p:nvPr>
        </p:nvSpPr>
        <p:spPr>
          <a:xfrm>
            <a:off x="4428245" y="2092637"/>
            <a:ext cx="3208011" cy="2026032"/>
          </a:xfrm>
        </p:spPr>
        <p:txBody>
          <a:bodyPr rtlCol="0" anchor="ctr">
            <a:noAutofit/>
          </a:bodyPr>
          <a:lstStyle>
            <a:lvl1pPr marL="0" indent="0" algn="ctr">
              <a:spcBef>
                <a:spcPts val="0"/>
              </a:spcBef>
              <a:buFontTx/>
              <a:buNone/>
              <a:defRPr sz="1700" b="1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19" name="Espace réservé du texte 4"/>
          <p:cNvSpPr>
            <a:spLocks noGrp="1"/>
          </p:cNvSpPr>
          <p:nvPr>
            <p:ph type="body" sz="quarter" idx="18" hasCustomPrompt="1"/>
          </p:nvPr>
        </p:nvSpPr>
        <p:spPr>
          <a:xfrm>
            <a:off x="8256915" y="2105319"/>
            <a:ext cx="3208011" cy="2026032"/>
          </a:xfrm>
        </p:spPr>
        <p:txBody>
          <a:bodyPr rtlCol="0" anchor="ctr">
            <a:noAutofit/>
          </a:bodyPr>
          <a:lstStyle>
            <a:lvl1pPr marL="0" indent="0" algn="ctr">
              <a:spcBef>
                <a:spcPts val="0"/>
              </a:spcBef>
              <a:buFontTx/>
              <a:buNone/>
              <a:defRPr sz="1700" b="1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20" name="Espace réservé du texte 4"/>
          <p:cNvSpPr>
            <a:spLocks noGrp="1"/>
          </p:cNvSpPr>
          <p:nvPr>
            <p:ph type="body" sz="quarter" idx="19" hasCustomPrompt="1"/>
          </p:nvPr>
        </p:nvSpPr>
        <p:spPr>
          <a:xfrm>
            <a:off x="539576" y="4420589"/>
            <a:ext cx="3253153" cy="2026032"/>
          </a:xfrm>
        </p:spPr>
        <p:txBody>
          <a:bodyPr rtlCol="0" anchor="ctr">
            <a:noAutofit/>
          </a:bodyPr>
          <a:lstStyle>
            <a:lvl1pPr marL="0" indent="0" algn="ctr">
              <a:spcBef>
                <a:spcPts val="0"/>
              </a:spcBef>
              <a:buFontTx/>
              <a:buNone/>
              <a:defRPr sz="1700" b="1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21" name="Espace réservé du texte 4"/>
          <p:cNvSpPr>
            <a:spLocks noGrp="1"/>
          </p:cNvSpPr>
          <p:nvPr>
            <p:ph type="body" sz="quarter" idx="20" hasCustomPrompt="1"/>
          </p:nvPr>
        </p:nvSpPr>
        <p:spPr>
          <a:xfrm>
            <a:off x="4466594" y="4443031"/>
            <a:ext cx="3208011" cy="2026032"/>
          </a:xfrm>
        </p:spPr>
        <p:txBody>
          <a:bodyPr rtlCol="0" anchor="ctr">
            <a:noAutofit/>
          </a:bodyPr>
          <a:lstStyle>
            <a:lvl1pPr marL="0" indent="0" algn="ctr">
              <a:spcBef>
                <a:spcPts val="0"/>
              </a:spcBef>
              <a:buFontTx/>
              <a:buNone/>
              <a:defRPr sz="1700" b="1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22" name="Espace réservé du texte 4"/>
          <p:cNvSpPr>
            <a:spLocks noGrp="1"/>
          </p:cNvSpPr>
          <p:nvPr>
            <p:ph type="body" sz="quarter" idx="21" hasCustomPrompt="1"/>
          </p:nvPr>
        </p:nvSpPr>
        <p:spPr>
          <a:xfrm>
            <a:off x="8256915" y="4398870"/>
            <a:ext cx="3208011" cy="2026032"/>
          </a:xfrm>
        </p:spPr>
        <p:txBody>
          <a:bodyPr rtlCol="0" anchor="ctr">
            <a:noAutofit/>
          </a:bodyPr>
          <a:lstStyle>
            <a:lvl1pPr marL="0" indent="0" algn="ctr">
              <a:spcBef>
                <a:spcPts val="0"/>
              </a:spcBef>
              <a:buFontTx/>
              <a:buNone/>
              <a:defRPr sz="1700" b="1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4069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6" grpId="0" animBg="1"/>
      <p:bldP spid="25" grpId="0" animBg="1"/>
      <p:bldP spid="27" grpId="0" animBg="1"/>
      <p:bldP spid="28" grpId="0" animBg="1"/>
      <p:bldP spid="29" grpId="0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Option de diapositive de titre 1">
    <p:bg>
      <p:bgPr>
        <a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42ADF475-C159-FF41-9E59-BB977A7DA82C}"/>
              </a:ext>
            </a:extLst>
          </p:cNvPr>
          <p:cNvSpPr/>
          <p:nvPr userDrawn="1"/>
        </p:nvSpPr>
        <p:spPr>
          <a:xfrm>
            <a:off x="263456" y="251791"/>
            <a:ext cx="11663501" cy="6347792"/>
          </a:xfrm>
          <a:prstGeom prst="rect">
            <a:avLst/>
          </a:prstGeom>
          <a:gradFill flip="none" rotWithShape="1">
            <a:gsLst>
              <a:gs pos="0">
                <a:schemeClr val="accent5">
                  <a:alpha val="73000"/>
                </a:schemeClr>
              </a:gs>
              <a:gs pos="100000">
                <a:schemeClr val="accent5">
                  <a:lumMod val="50000"/>
                  <a:alpha val="83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re 1"/>
          <p:cNvSpPr>
            <a:spLocks noGrp="1"/>
          </p:cNvSpPr>
          <p:nvPr>
            <p:ph type="ctrTitle"/>
          </p:nvPr>
        </p:nvSpPr>
        <p:spPr>
          <a:xfrm>
            <a:off x="1073625" y="358446"/>
            <a:ext cx="10008359" cy="1164472"/>
          </a:xfrm>
        </p:spPr>
        <p:txBody>
          <a:bodyPr rtlCol="0" anchor="b">
            <a:noAutofit/>
          </a:bodyPr>
          <a:lstStyle>
            <a:lvl1pPr marL="0" algn="l">
              <a:defRPr sz="48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rtl="0"/>
            <a:r>
              <a:rPr lang="fr-FR" smtClean="0"/>
              <a:t>Modifiez le style du titre</a:t>
            </a:r>
            <a:endParaRPr lang="fr-FR" dirty="0"/>
          </a:p>
        </p:txBody>
      </p:sp>
      <p:sp>
        <p:nvSpPr>
          <p:cNvPr id="24" name="Espace réservé du texte 9"/>
          <p:cNvSpPr>
            <a:spLocks noGrp="1"/>
          </p:cNvSpPr>
          <p:nvPr>
            <p:ph type="body" sz="quarter" idx="10" hasCustomPrompt="1"/>
          </p:nvPr>
        </p:nvSpPr>
        <p:spPr>
          <a:xfrm>
            <a:off x="1073625" y="1665028"/>
            <a:ext cx="10008359" cy="4811973"/>
          </a:xfrm>
        </p:spPr>
        <p:txBody>
          <a:bodyPr spcCol="182880" rtlCol="0">
            <a:normAutofit/>
          </a:bodyPr>
          <a:lstStyle>
            <a:lvl1pPr marL="0" indent="0">
              <a:lnSpc>
                <a:spcPct val="100000"/>
              </a:lnSpc>
              <a:buFontTx/>
              <a:buNone/>
              <a:defRPr sz="20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lnSpc>
                <a:spcPct val="100000"/>
              </a:lnSpc>
              <a:buFontTx/>
              <a:buNone/>
              <a:defRPr sz="20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2pPr>
            <a:lvl3pPr marL="914400" indent="0">
              <a:lnSpc>
                <a:spcPct val="100000"/>
              </a:lnSpc>
              <a:buFontTx/>
              <a:buNone/>
              <a:defRPr sz="20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3pPr>
            <a:lvl4pPr marL="1371600" indent="0">
              <a:lnSpc>
                <a:spcPct val="100000"/>
              </a:lnSpc>
              <a:buFontTx/>
              <a:buNone/>
              <a:defRPr sz="20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4pPr>
            <a:lvl5pPr marL="1828800" indent="0">
              <a:lnSpc>
                <a:spcPct val="100000"/>
              </a:lnSpc>
              <a:buFontTx/>
              <a:buNone/>
              <a:defRPr sz="2000" b="1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5pPr>
          </a:lstStyle>
          <a:p>
            <a:pPr lvl="0" rtl="0"/>
            <a:r>
              <a:rPr lang="fr-FR"/>
              <a:t>Modifiez les styles du texte du masque</a:t>
            </a:r>
          </a:p>
          <a:p>
            <a:pPr lvl="1" rtl="0"/>
            <a:r>
              <a:rPr lang="fr-FR"/>
              <a:t>Deuxième niveau</a:t>
            </a:r>
          </a:p>
          <a:p>
            <a:pPr lvl="2" rtl="0"/>
            <a:r>
              <a:rPr lang="fr-FR"/>
              <a:t>Troisième niveau</a:t>
            </a:r>
          </a:p>
          <a:p>
            <a:pPr lvl="3" rtl="0"/>
            <a:r>
              <a:rPr lang="fr-FR"/>
              <a:t>Quatrième niveau</a:t>
            </a:r>
          </a:p>
          <a:p>
            <a:pPr lvl="4" rtl="0"/>
            <a:r>
              <a:rPr lang="fr-FR"/>
              <a:t>Cinquième niveau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74199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Option de diapositive de titre 1">
    <p:bg>
      <p:bgPr>
        <a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1E829C82-6520-C047-AE04-0A13168D6BD7}"/>
              </a:ext>
            </a:extLst>
          </p:cNvPr>
          <p:cNvSpPr/>
          <p:nvPr userDrawn="1"/>
        </p:nvSpPr>
        <p:spPr>
          <a:xfrm>
            <a:off x="6010275" y="0"/>
            <a:ext cx="6181725" cy="6884988"/>
          </a:xfrm>
          <a:prstGeom prst="rect">
            <a:avLst/>
          </a:prstGeom>
          <a:gradFill flip="none" rotWithShape="1">
            <a:gsLst>
              <a:gs pos="0">
                <a:schemeClr val="accent5">
                  <a:alpha val="73000"/>
                </a:schemeClr>
              </a:gs>
              <a:gs pos="100000">
                <a:schemeClr val="accent5">
                  <a:lumMod val="50000"/>
                  <a:alpha val="83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re 1"/>
          <p:cNvSpPr>
            <a:spLocks noGrp="1"/>
          </p:cNvSpPr>
          <p:nvPr>
            <p:ph type="ctrTitle"/>
          </p:nvPr>
        </p:nvSpPr>
        <p:spPr>
          <a:xfrm>
            <a:off x="6096000" y="303854"/>
            <a:ext cx="5537200" cy="760670"/>
          </a:xfrm>
        </p:spPr>
        <p:txBody>
          <a:bodyPr rtlCol="0" anchor="t">
            <a:noAutofit/>
          </a:bodyPr>
          <a:lstStyle>
            <a:lvl1pPr marL="0" algn="ctr">
              <a:defRPr sz="3200" b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fr-FR" smtClean="0"/>
              <a:t>Modifiez le style du titre</a:t>
            </a:r>
            <a:endParaRPr lang="fr-FR" dirty="0"/>
          </a:p>
        </p:txBody>
      </p:sp>
      <p:sp>
        <p:nvSpPr>
          <p:cNvPr id="24" name="Espace réservé du texte 9"/>
          <p:cNvSpPr>
            <a:spLocks noGrp="1"/>
          </p:cNvSpPr>
          <p:nvPr>
            <p:ph type="body" sz="quarter" idx="10" hasCustomPrompt="1"/>
          </p:nvPr>
        </p:nvSpPr>
        <p:spPr>
          <a:xfrm>
            <a:off x="6096000" y="1269241"/>
            <a:ext cx="5537200" cy="5098576"/>
          </a:xfrm>
        </p:spPr>
        <p:txBody>
          <a:bodyPr spcCol="182880" rtlCol="0">
            <a:normAutofit/>
          </a:bodyPr>
          <a:lstStyle>
            <a:lvl1pPr marL="0" indent="0" algn="l">
              <a:lnSpc>
                <a:spcPct val="100000"/>
              </a:lnSpc>
              <a:spcAft>
                <a:spcPts val="1000"/>
              </a:spcAft>
              <a:buFontTx/>
              <a:buNone/>
              <a:defRPr sz="1600" b="1">
                <a:solidFill>
                  <a:schemeClr val="bg1"/>
                </a:solidFill>
                <a:latin typeface="+mn-lt"/>
              </a:defRPr>
            </a:lvl1pPr>
            <a:lvl2pPr marL="457200" indent="0" algn="l">
              <a:lnSpc>
                <a:spcPct val="100000"/>
              </a:lnSpc>
              <a:spcAft>
                <a:spcPts val="1000"/>
              </a:spcAft>
              <a:buFontTx/>
              <a:buNone/>
              <a:defRPr sz="1600" b="1">
                <a:solidFill>
                  <a:schemeClr val="bg1"/>
                </a:solidFill>
                <a:latin typeface="+mn-lt"/>
              </a:defRPr>
            </a:lvl2pPr>
            <a:lvl3pPr marL="914400" indent="0" algn="l">
              <a:lnSpc>
                <a:spcPct val="100000"/>
              </a:lnSpc>
              <a:spcAft>
                <a:spcPts val="1000"/>
              </a:spcAft>
              <a:buFontTx/>
              <a:buNone/>
              <a:defRPr sz="1600" b="1">
                <a:solidFill>
                  <a:schemeClr val="bg1"/>
                </a:solidFill>
                <a:latin typeface="+mn-lt"/>
              </a:defRPr>
            </a:lvl3pPr>
            <a:lvl4pPr marL="1371600" indent="0" algn="l">
              <a:lnSpc>
                <a:spcPct val="100000"/>
              </a:lnSpc>
              <a:spcAft>
                <a:spcPts val="1000"/>
              </a:spcAft>
              <a:buFontTx/>
              <a:buNone/>
              <a:defRPr sz="1600" b="1">
                <a:solidFill>
                  <a:schemeClr val="bg1"/>
                </a:solidFill>
                <a:latin typeface="+mn-lt"/>
              </a:defRPr>
            </a:lvl4pPr>
            <a:lvl5pPr marL="1828800" indent="0" algn="l">
              <a:lnSpc>
                <a:spcPct val="100000"/>
              </a:lnSpc>
              <a:spcAft>
                <a:spcPts val="1000"/>
              </a:spcAft>
              <a:buFontTx/>
              <a:buNone/>
              <a:defRPr sz="1600" b="1">
                <a:solidFill>
                  <a:schemeClr val="bg1"/>
                </a:solidFill>
                <a:latin typeface="+mn-lt"/>
              </a:defRPr>
            </a:lvl5pPr>
          </a:lstStyle>
          <a:p>
            <a:pPr lvl="0" rtl="0"/>
            <a:r>
              <a:rPr lang="fr-FR"/>
              <a:t>Modifiez les styles du texte du masque</a:t>
            </a:r>
          </a:p>
          <a:p>
            <a:pPr lvl="1" rtl="0"/>
            <a:r>
              <a:rPr lang="fr-FR"/>
              <a:t>Deuxième niveau</a:t>
            </a:r>
          </a:p>
          <a:p>
            <a:pPr lvl="2" rtl="0"/>
            <a:r>
              <a:rPr lang="fr-FR"/>
              <a:t>Troisième niveau</a:t>
            </a:r>
          </a:p>
          <a:p>
            <a:pPr lvl="3" rtl="0"/>
            <a:r>
              <a:rPr lang="fr-FR"/>
              <a:t>Quatrième niveau</a:t>
            </a:r>
          </a:p>
          <a:p>
            <a:pPr lvl="4" rtl="0"/>
            <a:r>
              <a:rPr lang="fr-FR"/>
              <a:t>Cinquième niveau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04657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Option de diapositive de titre 1">
    <p:bg>
      <p:bgPr>
        <a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 15">
            <a:extLst>
              <a:ext uri="{FF2B5EF4-FFF2-40B4-BE49-F238E27FC236}">
                <a16:creationId xmlns="" xmlns:a16="http://schemas.microsoft.com/office/drawing/2014/main" id="{4D0538F4-3F8A-5743-84C7-D216AB93D9A9}"/>
              </a:ext>
            </a:extLst>
          </p:cNvPr>
          <p:cNvSpPr/>
          <p:nvPr userDrawn="1"/>
        </p:nvSpPr>
        <p:spPr>
          <a:xfrm>
            <a:off x="-1" y="0"/>
            <a:ext cx="12192001" cy="6868319"/>
          </a:xfrm>
          <a:prstGeom prst="rect">
            <a:avLst/>
          </a:prstGeom>
          <a:gradFill flip="none" rotWithShape="1">
            <a:gsLst>
              <a:gs pos="0">
                <a:schemeClr val="accent5">
                  <a:alpha val="73000"/>
                </a:schemeClr>
              </a:gs>
              <a:gs pos="100000">
                <a:schemeClr val="accent5">
                  <a:lumMod val="50000"/>
                  <a:alpha val="83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ctrTitle" hasCustomPrompt="1"/>
          </p:nvPr>
        </p:nvSpPr>
        <p:spPr>
          <a:xfrm>
            <a:off x="508000" y="417539"/>
            <a:ext cx="11125200" cy="1017225"/>
          </a:xfrm>
          <a:solidFill>
            <a:srgbClr val="FFFFFF"/>
          </a:solidFill>
        </p:spPr>
        <p:txBody>
          <a:bodyPr rtlCol="0">
            <a:noAutofit/>
          </a:bodyPr>
          <a:lstStyle>
            <a:lvl1pPr marL="0" algn="ctr">
              <a:defRPr sz="3300" b="0">
                <a:solidFill>
                  <a:schemeClr val="tx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rtl="0"/>
            <a:r>
              <a:rPr lang="fr-FR"/>
              <a:t>Cliquez pour modifier le style du titre</a:t>
            </a:r>
            <a:endParaRPr lang="fr-FR" dirty="0"/>
          </a:p>
        </p:txBody>
      </p:sp>
      <p:sp>
        <p:nvSpPr>
          <p:cNvPr id="39" name="Espace réservé du texte 4"/>
          <p:cNvSpPr>
            <a:spLocks noGrp="1"/>
          </p:cNvSpPr>
          <p:nvPr>
            <p:ph type="body" sz="quarter" idx="17" hasCustomPrompt="1"/>
          </p:nvPr>
        </p:nvSpPr>
        <p:spPr>
          <a:xfrm>
            <a:off x="1364974" y="2904209"/>
            <a:ext cx="10268225" cy="637287"/>
          </a:xfrm>
        </p:spPr>
        <p:txBody>
          <a:bodyPr rtlCol="0" anchor="ctr">
            <a:noAutofit/>
          </a:bodyPr>
          <a:lstStyle>
            <a:lvl1pPr marL="182880" indent="0" algn="l">
              <a:spcBef>
                <a:spcPts val="0"/>
              </a:spcBef>
              <a:buFontTx/>
              <a:buNone/>
              <a:defRPr sz="2800" b="0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40" name="Espace réservé du texte 4"/>
          <p:cNvSpPr>
            <a:spLocks noGrp="1"/>
          </p:cNvSpPr>
          <p:nvPr>
            <p:ph type="body" sz="quarter" idx="18" hasCustomPrompt="1"/>
          </p:nvPr>
        </p:nvSpPr>
        <p:spPr>
          <a:xfrm>
            <a:off x="1364974" y="3827739"/>
            <a:ext cx="10268225" cy="637287"/>
          </a:xfrm>
        </p:spPr>
        <p:txBody>
          <a:bodyPr rtlCol="0" anchor="ctr">
            <a:noAutofit/>
          </a:bodyPr>
          <a:lstStyle>
            <a:lvl1pPr marL="182880" indent="0" algn="l">
              <a:spcBef>
                <a:spcPts val="0"/>
              </a:spcBef>
              <a:buFontTx/>
              <a:buNone/>
              <a:defRPr sz="2800" b="0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59" name="Espace réservé du texte 4"/>
          <p:cNvSpPr>
            <a:spLocks noGrp="1"/>
          </p:cNvSpPr>
          <p:nvPr>
            <p:ph type="body" sz="quarter" idx="23" hasCustomPrompt="1"/>
          </p:nvPr>
        </p:nvSpPr>
        <p:spPr>
          <a:xfrm>
            <a:off x="1364974" y="5674800"/>
            <a:ext cx="10268225" cy="637287"/>
          </a:xfrm>
        </p:spPr>
        <p:txBody>
          <a:bodyPr rtlCol="0" anchor="ctr">
            <a:noAutofit/>
          </a:bodyPr>
          <a:lstStyle>
            <a:lvl1pPr marL="182880" indent="0" algn="l">
              <a:spcBef>
                <a:spcPts val="0"/>
              </a:spcBef>
              <a:buFontTx/>
              <a:buNone/>
              <a:defRPr sz="2800" b="0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13" name="Espace réservé du texte 4"/>
          <p:cNvSpPr>
            <a:spLocks noGrp="1"/>
          </p:cNvSpPr>
          <p:nvPr>
            <p:ph type="body" sz="quarter" idx="16" hasCustomPrompt="1"/>
          </p:nvPr>
        </p:nvSpPr>
        <p:spPr>
          <a:xfrm>
            <a:off x="1364974" y="1980679"/>
            <a:ext cx="10268226" cy="637287"/>
          </a:xfrm>
        </p:spPr>
        <p:txBody>
          <a:bodyPr rtlCol="0" anchor="ctr">
            <a:noAutofit/>
          </a:bodyPr>
          <a:lstStyle>
            <a:lvl1pPr marL="182880" indent="0" algn="l">
              <a:spcBef>
                <a:spcPts val="0"/>
              </a:spcBef>
              <a:buFontTx/>
              <a:buNone/>
              <a:defRPr sz="2800" b="0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58" name="Espace réservé du texte 4"/>
          <p:cNvSpPr>
            <a:spLocks noGrp="1"/>
          </p:cNvSpPr>
          <p:nvPr>
            <p:ph type="body" sz="quarter" idx="22" hasCustomPrompt="1"/>
          </p:nvPr>
        </p:nvSpPr>
        <p:spPr>
          <a:xfrm>
            <a:off x="1364974" y="4751269"/>
            <a:ext cx="10268225" cy="637287"/>
          </a:xfrm>
        </p:spPr>
        <p:txBody>
          <a:bodyPr rtlCol="0" anchor="ctr">
            <a:noAutofit/>
          </a:bodyPr>
          <a:lstStyle>
            <a:lvl1pPr marL="182880" indent="0" algn="l">
              <a:spcBef>
                <a:spcPts val="0"/>
              </a:spcBef>
              <a:buFontTx/>
              <a:buNone/>
              <a:defRPr sz="2800" b="0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17" name="Forme libre 7">
            <a:extLst>
              <a:ext uri="{FF2B5EF4-FFF2-40B4-BE49-F238E27FC236}">
                <a16:creationId xmlns="" xmlns:a16="http://schemas.microsoft.com/office/drawing/2014/main" id="{CDEACDAE-C3F8-1048-A7CC-793954924CB3}"/>
              </a:ext>
            </a:extLst>
          </p:cNvPr>
          <p:cNvSpPr>
            <a:spLocks/>
          </p:cNvSpPr>
          <p:nvPr userDrawn="1"/>
        </p:nvSpPr>
        <p:spPr bwMode="auto">
          <a:xfrm>
            <a:off x="516525" y="1994268"/>
            <a:ext cx="627476" cy="599764"/>
          </a:xfrm>
          <a:custGeom>
            <a:avLst/>
            <a:gdLst>
              <a:gd name="T0" fmla="*/ 180818334 w 1691"/>
              <a:gd name="T1" fmla="*/ 65990893 h 1610"/>
              <a:gd name="T2" fmla="*/ 111700816 w 1691"/>
              <a:gd name="T3" fmla="*/ 65990893 h 1610"/>
              <a:gd name="T4" fmla="*/ 90730244 w 1691"/>
              <a:gd name="T5" fmla="*/ 0 h 1610"/>
              <a:gd name="T6" fmla="*/ 69010690 w 1691"/>
              <a:gd name="T7" fmla="*/ 65668372 h 1610"/>
              <a:gd name="T8" fmla="*/ 0 w 1691"/>
              <a:gd name="T9" fmla="*/ 65453358 h 1610"/>
              <a:gd name="T10" fmla="*/ 641856 w 1691"/>
              <a:gd name="T11" fmla="*/ 65990893 h 1610"/>
              <a:gd name="T12" fmla="*/ 0 w 1691"/>
              <a:gd name="T13" fmla="*/ 65990893 h 1610"/>
              <a:gd name="T14" fmla="*/ 55850408 w 1691"/>
              <a:gd name="T15" fmla="*/ 106617260 h 1610"/>
              <a:gd name="T16" fmla="*/ 34665883 w 1691"/>
              <a:gd name="T17" fmla="*/ 172715362 h 1610"/>
              <a:gd name="T18" fmla="*/ 90516292 w 1691"/>
              <a:gd name="T19" fmla="*/ 131981787 h 1610"/>
              <a:gd name="T20" fmla="*/ 145938796 w 1691"/>
              <a:gd name="T21" fmla="*/ 172930376 h 1610"/>
              <a:gd name="T22" fmla="*/ 124861098 w 1691"/>
              <a:gd name="T23" fmla="*/ 106831975 h 1610"/>
              <a:gd name="T24" fmla="*/ 180818334 w 1691"/>
              <a:gd name="T25" fmla="*/ 65990893 h 1610"/>
              <a:gd name="T26" fmla="*/ 127107743 w 1691"/>
              <a:gd name="T27" fmla="*/ 146921104 h 1610"/>
              <a:gd name="T28" fmla="*/ 90302340 w 1691"/>
              <a:gd name="T29" fmla="*/ 119836761 h 1610"/>
              <a:gd name="T30" fmla="*/ 53282686 w 1691"/>
              <a:gd name="T31" fmla="*/ 146921104 h 1610"/>
              <a:gd name="T32" fmla="*/ 67512728 w 1691"/>
              <a:gd name="T33" fmla="*/ 103177926 h 1610"/>
              <a:gd name="T34" fmla="*/ 30493075 w 1691"/>
              <a:gd name="T35" fmla="*/ 76093582 h 1610"/>
              <a:gd name="T36" fmla="*/ 30920979 w 1691"/>
              <a:gd name="T37" fmla="*/ 76093582 h 1610"/>
              <a:gd name="T38" fmla="*/ 30279123 w 1691"/>
              <a:gd name="T39" fmla="*/ 75663852 h 1610"/>
              <a:gd name="T40" fmla="*/ 76072000 w 1691"/>
              <a:gd name="T41" fmla="*/ 75878866 h 1610"/>
              <a:gd name="T42" fmla="*/ 90516292 w 1691"/>
              <a:gd name="T43" fmla="*/ 32135688 h 1610"/>
              <a:gd name="T44" fmla="*/ 104532382 w 1691"/>
              <a:gd name="T45" fmla="*/ 76093582 h 1610"/>
              <a:gd name="T46" fmla="*/ 150539508 w 1691"/>
              <a:gd name="T47" fmla="*/ 76093582 h 1610"/>
              <a:gd name="T48" fmla="*/ 113305903 w 1691"/>
              <a:gd name="T49" fmla="*/ 103392940 h 1610"/>
              <a:gd name="T50" fmla="*/ 127107743 w 1691"/>
              <a:gd name="T51" fmla="*/ 146921104 h 161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691" h="1610">
                <a:moveTo>
                  <a:pt x="1690" y="614"/>
                </a:moveTo>
                <a:lnTo>
                  <a:pt x="1044" y="614"/>
                </a:lnTo>
                <a:lnTo>
                  <a:pt x="848" y="0"/>
                </a:lnTo>
                <a:lnTo>
                  <a:pt x="645" y="611"/>
                </a:lnTo>
                <a:lnTo>
                  <a:pt x="0" y="609"/>
                </a:lnTo>
                <a:lnTo>
                  <a:pt x="6" y="614"/>
                </a:lnTo>
                <a:lnTo>
                  <a:pt x="0" y="614"/>
                </a:lnTo>
                <a:lnTo>
                  <a:pt x="522" y="992"/>
                </a:lnTo>
                <a:lnTo>
                  <a:pt x="324" y="1607"/>
                </a:lnTo>
                <a:lnTo>
                  <a:pt x="846" y="1228"/>
                </a:lnTo>
                <a:lnTo>
                  <a:pt x="1364" y="1609"/>
                </a:lnTo>
                <a:lnTo>
                  <a:pt x="1167" y="994"/>
                </a:lnTo>
                <a:lnTo>
                  <a:pt x="1690" y="614"/>
                </a:lnTo>
                <a:close/>
                <a:moveTo>
                  <a:pt x="1188" y="1367"/>
                </a:moveTo>
                <a:lnTo>
                  <a:pt x="844" y="1115"/>
                </a:lnTo>
                <a:lnTo>
                  <a:pt x="498" y="1367"/>
                </a:lnTo>
                <a:lnTo>
                  <a:pt x="631" y="960"/>
                </a:lnTo>
                <a:lnTo>
                  <a:pt x="285" y="708"/>
                </a:lnTo>
                <a:lnTo>
                  <a:pt x="289" y="708"/>
                </a:lnTo>
                <a:lnTo>
                  <a:pt x="283" y="704"/>
                </a:lnTo>
                <a:lnTo>
                  <a:pt x="711" y="706"/>
                </a:lnTo>
                <a:lnTo>
                  <a:pt x="846" y="299"/>
                </a:lnTo>
                <a:lnTo>
                  <a:pt x="977" y="708"/>
                </a:lnTo>
                <a:lnTo>
                  <a:pt x="1407" y="708"/>
                </a:lnTo>
                <a:lnTo>
                  <a:pt x="1059" y="962"/>
                </a:lnTo>
                <a:lnTo>
                  <a:pt x="1188" y="13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rtlCol="0" anchor="ctr"/>
          <a:lstStyle/>
          <a:p>
            <a:pPr rtl="0"/>
            <a:endParaRPr lang="fr-FR" dirty="0"/>
          </a:p>
        </p:txBody>
      </p:sp>
      <p:sp>
        <p:nvSpPr>
          <p:cNvPr id="18" name="Forme libre 8">
            <a:extLst>
              <a:ext uri="{FF2B5EF4-FFF2-40B4-BE49-F238E27FC236}">
                <a16:creationId xmlns="" xmlns:a16="http://schemas.microsoft.com/office/drawing/2014/main" id="{17E29689-BB0B-8B4A-BAF0-A6D7F50E216E}"/>
              </a:ext>
            </a:extLst>
          </p:cNvPr>
          <p:cNvSpPr>
            <a:spLocks/>
          </p:cNvSpPr>
          <p:nvPr userDrawn="1"/>
        </p:nvSpPr>
        <p:spPr bwMode="auto">
          <a:xfrm>
            <a:off x="516525" y="5693561"/>
            <a:ext cx="627476" cy="599764"/>
          </a:xfrm>
          <a:custGeom>
            <a:avLst/>
            <a:gdLst>
              <a:gd name="T0" fmla="*/ 180818334 w 1691"/>
              <a:gd name="T1" fmla="*/ 65990893 h 1610"/>
              <a:gd name="T2" fmla="*/ 111700816 w 1691"/>
              <a:gd name="T3" fmla="*/ 65990893 h 1610"/>
              <a:gd name="T4" fmla="*/ 90730244 w 1691"/>
              <a:gd name="T5" fmla="*/ 0 h 1610"/>
              <a:gd name="T6" fmla="*/ 69010690 w 1691"/>
              <a:gd name="T7" fmla="*/ 65668372 h 1610"/>
              <a:gd name="T8" fmla="*/ 0 w 1691"/>
              <a:gd name="T9" fmla="*/ 65453358 h 1610"/>
              <a:gd name="T10" fmla="*/ 641856 w 1691"/>
              <a:gd name="T11" fmla="*/ 65990893 h 1610"/>
              <a:gd name="T12" fmla="*/ 0 w 1691"/>
              <a:gd name="T13" fmla="*/ 65990893 h 1610"/>
              <a:gd name="T14" fmla="*/ 55850408 w 1691"/>
              <a:gd name="T15" fmla="*/ 106617260 h 1610"/>
              <a:gd name="T16" fmla="*/ 34665883 w 1691"/>
              <a:gd name="T17" fmla="*/ 172715362 h 1610"/>
              <a:gd name="T18" fmla="*/ 90516292 w 1691"/>
              <a:gd name="T19" fmla="*/ 131981787 h 1610"/>
              <a:gd name="T20" fmla="*/ 145938796 w 1691"/>
              <a:gd name="T21" fmla="*/ 172930376 h 1610"/>
              <a:gd name="T22" fmla="*/ 124861098 w 1691"/>
              <a:gd name="T23" fmla="*/ 106831975 h 1610"/>
              <a:gd name="T24" fmla="*/ 180818334 w 1691"/>
              <a:gd name="T25" fmla="*/ 65990893 h 1610"/>
              <a:gd name="T26" fmla="*/ 127107743 w 1691"/>
              <a:gd name="T27" fmla="*/ 146921104 h 1610"/>
              <a:gd name="T28" fmla="*/ 90302340 w 1691"/>
              <a:gd name="T29" fmla="*/ 119836761 h 1610"/>
              <a:gd name="T30" fmla="*/ 53282686 w 1691"/>
              <a:gd name="T31" fmla="*/ 146921104 h 1610"/>
              <a:gd name="T32" fmla="*/ 67512728 w 1691"/>
              <a:gd name="T33" fmla="*/ 103177926 h 1610"/>
              <a:gd name="T34" fmla="*/ 30493075 w 1691"/>
              <a:gd name="T35" fmla="*/ 76093582 h 1610"/>
              <a:gd name="T36" fmla="*/ 30920979 w 1691"/>
              <a:gd name="T37" fmla="*/ 76093582 h 1610"/>
              <a:gd name="T38" fmla="*/ 30279123 w 1691"/>
              <a:gd name="T39" fmla="*/ 75663852 h 1610"/>
              <a:gd name="T40" fmla="*/ 76072000 w 1691"/>
              <a:gd name="T41" fmla="*/ 75878866 h 1610"/>
              <a:gd name="T42" fmla="*/ 90516292 w 1691"/>
              <a:gd name="T43" fmla="*/ 32135688 h 1610"/>
              <a:gd name="T44" fmla="*/ 104532382 w 1691"/>
              <a:gd name="T45" fmla="*/ 76093582 h 1610"/>
              <a:gd name="T46" fmla="*/ 150539508 w 1691"/>
              <a:gd name="T47" fmla="*/ 76093582 h 1610"/>
              <a:gd name="T48" fmla="*/ 113305903 w 1691"/>
              <a:gd name="T49" fmla="*/ 103392940 h 1610"/>
              <a:gd name="T50" fmla="*/ 127107743 w 1691"/>
              <a:gd name="T51" fmla="*/ 146921104 h 161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691" h="1610">
                <a:moveTo>
                  <a:pt x="1690" y="614"/>
                </a:moveTo>
                <a:lnTo>
                  <a:pt x="1044" y="614"/>
                </a:lnTo>
                <a:lnTo>
                  <a:pt x="848" y="0"/>
                </a:lnTo>
                <a:lnTo>
                  <a:pt x="645" y="611"/>
                </a:lnTo>
                <a:lnTo>
                  <a:pt x="0" y="609"/>
                </a:lnTo>
                <a:lnTo>
                  <a:pt x="6" y="614"/>
                </a:lnTo>
                <a:lnTo>
                  <a:pt x="0" y="614"/>
                </a:lnTo>
                <a:lnTo>
                  <a:pt x="522" y="992"/>
                </a:lnTo>
                <a:lnTo>
                  <a:pt x="324" y="1607"/>
                </a:lnTo>
                <a:lnTo>
                  <a:pt x="846" y="1228"/>
                </a:lnTo>
                <a:lnTo>
                  <a:pt x="1364" y="1609"/>
                </a:lnTo>
                <a:lnTo>
                  <a:pt x="1167" y="994"/>
                </a:lnTo>
                <a:lnTo>
                  <a:pt x="1690" y="614"/>
                </a:lnTo>
                <a:close/>
                <a:moveTo>
                  <a:pt x="1188" y="1367"/>
                </a:moveTo>
                <a:lnTo>
                  <a:pt x="844" y="1115"/>
                </a:lnTo>
                <a:lnTo>
                  <a:pt x="498" y="1367"/>
                </a:lnTo>
                <a:lnTo>
                  <a:pt x="631" y="960"/>
                </a:lnTo>
                <a:lnTo>
                  <a:pt x="285" y="708"/>
                </a:lnTo>
                <a:lnTo>
                  <a:pt x="289" y="708"/>
                </a:lnTo>
                <a:lnTo>
                  <a:pt x="283" y="704"/>
                </a:lnTo>
                <a:lnTo>
                  <a:pt x="711" y="706"/>
                </a:lnTo>
                <a:lnTo>
                  <a:pt x="846" y="299"/>
                </a:lnTo>
                <a:lnTo>
                  <a:pt x="977" y="708"/>
                </a:lnTo>
                <a:lnTo>
                  <a:pt x="1407" y="708"/>
                </a:lnTo>
                <a:lnTo>
                  <a:pt x="1059" y="962"/>
                </a:lnTo>
                <a:lnTo>
                  <a:pt x="1188" y="13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rtlCol="0" anchor="ctr"/>
          <a:lstStyle/>
          <a:p>
            <a:pPr rtl="0"/>
            <a:endParaRPr lang="fr-FR" dirty="0"/>
          </a:p>
        </p:txBody>
      </p:sp>
      <p:sp>
        <p:nvSpPr>
          <p:cNvPr id="19" name="Forme libre 9">
            <a:extLst>
              <a:ext uri="{FF2B5EF4-FFF2-40B4-BE49-F238E27FC236}">
                <a16:creationId xmlns="" xmlns:a16="http://schemas.microsoft.com/office/drawing/2014/main" id="{8BB91098-2754-E349-A793-9D15048F8530}"/>
              </a:ext>
            </a:extLst>
          </p:cNvPr>
          <p:cNvSpPr>
            <a:spLocks/>
          </p:cNvSpPr>
          <p:nvPr userDrawn="1"/>
        </p:nvSpPr>
        <p:spPr bwMode="auto">
          <a:xfrm>
            <a:off x="516525" y="2922970"/>
            <a:ext cx="627476" cy="599764"/>
          </a:xfrm>
          <a:custGeom>
            <a:avLst/>
            <a:gdLst>
              <a:gd name="T0" fmla="*/ 180818334 w 1691"/>
              <a:gd name="T1" fmla="*/ 65990893 h 1610"/>
              <a:gd name="T2" fmla="*/ 111700816 w 1691"/>
              <a:gd name="T3" fmla="*/ 65990893 h 1610"/>
              <a:gd name="T4" fmla="*/ 90730244 w 1691"/>
              <a:gd name="T5" fmla="*/ 0 h 1610"/>
              <a:gd name="T6" fmla="*/ 69010690 w 1691"/>
              <a:gd name="T7" fmla="*/ 65668372 h 1610"/>
              <a:gd name="T8" fmla="*/ 0 w 1691"/>
              <a:gd name="T9" fmla="*/ 65453358 h 1610"/>
              <a:gd name="T10" fmla="*/ 641856 w 1691"/>
              <a:gd name="T11" fmla="*/ 65990893 h 1610"/>
              <a:gd name="T12" fmla="*/ 0 w 1691"/>
              <a:gd name="T13" fmla="*/ 65990893 h 1610"/>
              <a:gd name="T14" fmla="*/ 55850408 w 1691"/>
              <a:gd name="T15" fmla="*/ 106617260 h 1610"/>
              <a:gd name="T16" fmla="*/ 34665883 w 1691"/>
              <a:gd name="T17" fmla="*/ 172715362 h 1610"/>
              <a:gd name="T18" fmla="*/ 90516292 w 1691"/>
              <a:gd name="T19" fmla="*/ 131981787 h 1610"/>
              <a:gd name="T20" fmla="*/ 145938796 w 1691"/>
              <a:gd name="T21" fmla="*/ 172930376 h 1610"/>
              <a:gd name="T22" fmla="*/ 124861098 w 1691"/>
              <a:gd name="T23" fmla="*/ 106831975 h 1610"/>
              <a:gd name="T24" fmla="*/ 180818334 w 1691"/>
              <a:gd name="T25" fmla="*/ 65990893 h 1610"/>
              <a:gd name="T26" fmla="*/ 127107743 w 1691"/>
              <a:gd name="T27" fmla="*/ 146921104 h 1610"/>
              <a:gd name="T28" fmla="*/ 90302340 w 1691"/>
              <a:gd name="T29" fmla="*/ 119836761 h 1610"/>
              <a:gd name="T30" fmla="*/ 53282686 w 1691"/>
              <a:gd name="T31" fmla="*/ 146921104 h 1610"/>
              <a:gd name="T32" fmla="*/ 67512728 w 1691"/>
              <a:gd name="T33" fmla="*/ 103177926 h 1610"/>
              <a:gd name="T34" fmla="*/ 30493075 w 1691"/>
              <a:gd name="T35" fmla="*/ 76093582 h 1610"/>
              <a:gd name="T36" fmla="*/ 30920979 w 1691"/>
              <a:gd name="T37" fmla="*/ 76093582 h 1610"/>
              <a:gd name="T38" fmla="*/ 30279123 w 1691"/>
              <a:gd name="T39" fmla="*/ 75663852 h 1610"/>
              <a:gd name="T40" fmla="*/ 76072000 w 1691"/>
              <a:gd name="T41" fmla="*/ 75878866 h 1610"/>
              <a:gd name="T42" fmla="*/ 90516292 w 1691"/>
              <a:gd name="T43" fmla="*/ 32135688 h 1610"/>
              <a:gd name="T44" fmla="*/ 104532382 w 1691"/>
              <a:gd name="T45" fmla="*/ 76093582 h 1610"/>
              <a:gd name="T46" fmla="*/ 150539508 w 1691"/>
              <a:gd name="T47" fmla="*/ 76093582 h 1610"/>
              <a:gd name="T48" fmla="*/ 113305903 w 1691"/>
              <a:gd name="T49" fmla="*/ 103392940 h 1610"/>
              <a:gd name="T50" fmla="*/ 127107743 w 1691"/>
              <a:gd name="T51" fmla="*/ 146921104 h 161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691" h="1610">
                <a:moveTo>
                  <a:pt x="1690" y="614"/>
                </a:moveTo>
                <a:lnTo>
                  <a:pt x="1044" y="614"/>
                </a:lnTo>
                <a:lnTo>
                  <a:pt x="848" y="0"/>
                </a:lnTo>
                <a:lnTo>
                  <a:pt x="645" y="611"/>
                </a:lnTo>
                <a:lnTo>
                  <a:pt x="0" y="609"/>
                </a:lnTo>
                <a:lnTo>
                  <a:pt x="6" y="614"/>
                </a:lnTo>
                <a:lnTo>
                  <a:pt x="0" y="614"/>
                </a:lnTo>
                <a:lnTo>
                  <a:pt x="522" y="992"/>
                </a:lnTo>
                <a:lnTo>
                  <a:pt x="324" y="1607"/>
                </a:lnTo>
                <a:lnTo>
                  <a:pt x="846" y="1228"/>
                </a:lnTo>
                <a:lnTo>
                  <a:pt x="1364" y="1609"/>
                </a:lnTo>
                <a:lnTo>
                  <a:pt x="1167" y="994"/>
                </a:lnTo>
                <a:lnTo>
                  <a:pt x="1690" y="614"/>
                </a:lnTo>
                <a:close/>
                <a:moveTo>
                  <a:pt x="1188" y="1367"/>
                </a:moveTo>
                <a:lnTo>
                  <a:pt x="844" y="1115"/>
                </a:lnTo>
                <a:lnTo>
                  <a:pt x="498" y="1367"/>
                </a:lnTo>
                <a:lnTo>
                  <a:pt x="631" y="960"/>
                </a:lnTo>
                <a:lnTo>
                  <a:pt x="285" y="708"/>
                </a:lnTo>
                <a:lnTo>
                  <a:pt x="289" y="708"/>
                </a:lnTo>
                <a:lnTo>
                  <a:pt x="283" y="704"/>
                </a:lnTo>
                <a:lnTo>
                  <a:pt x="711" y="706"/>
                </a:lnTo>
                <a:lnTo>
                  <a:pt x="846" y="299"/>
                </a:lnTo>
                <a:lnTo>
                  <a:pt x="977" y="708"/>
                </a:lnTo>
                <a:lnTo>
                  <a:pt x="1407" y="708"/>
                </a:lnTo>
                <a:lnTo>
                  <a:pt x="1059" y="962"/>
                </a:lnTo>
                <a:lnTo>
                  <a:pt x="1188" y="13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rtlCol="0" anchor="ctr"/>
          <a:lstStyle/>
          <a:p>
            <a:pPr rtl="0"/>
            <a:endParaRPr lang="fr-FR" dirty="0"/>
          </a:p>
        </p:txBody>
      </p:sp>
      <p:sp>
        <p:nvSpPr>
          <p:cNvPr id="20" name="Forme libre 11">
            <a:extLst>
              <a:ext uri="{FF2B5EF4-FFF2-40B4-BE49-F238E27FC236}">
                <a16:creationId xmlns="" xmlns:a16="http://schemas.microsoft.com/office/drawing/2014/main" id="{AC4503A5-AD67-CF47-B3A5-E56FCC7E8D29}"/>
              </a:ext>
            </a:extLst>
          </p:cNvPr>
          <p:cNvSpPr>
            <a:spLocks/>
          </p:cNvSpPr>
          <p:nvPr userDrawn="1"/>
        </p:nvSpPr>
        <p:spPr bwMode="auto">
          <a:xfrm>
            <a:off x="516525" y="4788791"/>
            <a:ext cx="627476" cy="599765"/>
          </a:xfrm>
          <a:custGeom>
            <a:avLst/>
            <a:gdLst>
              <a:gd name="T0" fmla="*/ 180818334 w 1691"/>
              <a:gd name="T1" fmla="*/ 65990893 h 1610"/>
              <a:gd name="T2" fmla="*/ 111700816 w 1691"/>
              <a:gd name="T3" fmla="*/ 65990893 h 1610"/>
              <a:gd name="T4" fmla="*/ 90730244 w 1691"/>
              <a:gd name="T5" fmla="*/ 0 h 1610"/>
              <a:gd name="T6" fmla="*/ 69010690 w 1691"/>
              <a:gd name="T7" fmla="*/ 65668372 h 1610"/>
              <a:gd name="T8" fmla="*/ 0 w 1691"/>
              <a:gd name="T9" fmla="*/ 65453358 h 1610"/>
              <a:gd name="T10" fmla="*/ 641856 w 1691"/>
              <a:gd name="T11" fmla="*/ 65990893 h 1610"/>
              <a:gd name="T12" fmla="*/ 0 w 1691"/>
              <a:gd name="T13" fmla="*/ 65990893 h 1610"/>
              <a:gd name="T14" fmla="*/ 55850408 w 1691"/>
              <a:gd name="T15" fmla="*/ 106617260 h 1610"/>
              <a:gd name="T16" fmla="*/ 34665883 w 1691"/>
              <a:gd name="T17" fmla="*/ 172715362 h 1610"/>
              <a:gd name="T18" fmla="*/ 90516292 w 1691"/>
              <a:gd name="T19" fmla="*/ 131981787 h 1610"/>
              <a:gd name="T20" fmla="*/ 145938796 w 1691"/>
              <a:gd name="T21" fmla="*/ 172930376 h 1610"/>
              <a:gd name="T22" fmla="*/ 124861098 w 1691"/>
              <a:gd name="T23" fmla="*/ 106831975 h 1610"/>
              <a:gd name="T24" fmla="*/ 180818334 w 1691"/>
              <a:gd name="T25" fmla="*/ 65990893 h 1610"/>
              <a:gd name="T26" fmla="*/ 127107743 w 1691"/>
              <a:gd name="T27" fmla="*/ 146921104 h 1610"/>
              <a:gd name="T28" fmla="*/ 90302340 w 1691"/>
              <a:gd name="T29" fmla="*/ 119836761 h 1610"/>
              <a:gd name="T30" fmla="*/ 53282686 w 1691"/>
              <a:gd name="T31" fmla="*/ 146921104 h 1610"/>
              <a:gd name="T32" fmla="*/ 67512728 w 1691"/>
              <a:gd name="T33" fmla="*/ 103177926 h 1610"/>
              <a:gd name="T34" fmla="*/ 30493075 w 1691"/>
              <a:gd name="T35" fmla="*/ 76093582 h 1610"/>
              <a:gd name="T36" fmla="*/ 30920979 w 1691"/>
              <a:gd name="T37" fmla="*/ 76093582 h 1610"/>
              <a:gd name="T38" fmla="*/ 30279123 w 1691"/>
              <a:gd name="T39" fmla="*/ 75663852 h 1610"/>
              <a:gd name="T40" fmla="*/ 76072000 w 1691"/>
              <a:gd name="T41" fmla="*/ 75878866 h 1610"/>
              <a:gd name="T42" fmla="*/ 90516292 w 1691"/>
              <a:gd name="T43" fmla="*/ 32135688 h 1610"/>
              <a:gd name="T44" fmla="*/ 104532382 w 1691"/>
              <a:gd name="T45" fmla="*/ 76093582 h 1610"/>
              <a:gd name="T46" fmla="*/ 150539508 w 1691"/>
              <a:gd name="T47" fmla="*/ 76093582 h 1610"/>
              <a:gd name="T48" fmla="*/ 113305903 w 1691"/>
              <a:gd name="T49" fmla="*/ 103392940 h 1610"/>
              <a:gd name="T50" fmla="*/ 127107743 w 1691"/>
              <a:gd name="T51" fmla="*/ 146921104 h 161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691" h="1610">
                <a:moveTo>
                  <a:pt x="1690" y="614"/>
                </a:moveTo>
                <a:lnTo>
                  <a:pt x="1044" y="614"/>
                </a:lnTo>
                <a:lnTo>
                  <a:pt x="848" y="0"/>
                </a:lnTo>
                <a:lnTo>
                  <a:pt x="645" y="611"/>
                </a:lnTo>
                <a:lnTo>
                  <a:pt x="0" y="609"/>
                </a:lnTo>
                <a:lnTo>
                  <a:pt x="6" y="614"/>
                </a:lnTo>
                <a:lnTo>
                  <a:pt x="0" y="614"/>
                </a:lnTo>
                <a:lnTo>
                  <a:pt x="522" y="992"/>
                </a:lnTo>
                <a:lnTo>
                  <a:pt x="324" y="1607"/>
                </a:lnTo>
                <a:lnTo>
                  <a:pt x="846" y="1228"/>
                </a:lnTo>
                <a:lnTo>
                  <a:pt x="1364" y="1609"/>
                </a:lnTo>
                <a:lnTo>
                  <a:pt x="1167" y="994"/>
                </a:lnTo>
                <a:lnTo>
                  <a:pt x="1690" y="614"/>
                </a:lnTo>
                <a:close/>
                <a:moveTo>
                  <a:pt x="1188" y="1367"/>
                </a:moveTo>
                <a:lnTo>
                  <a:pt x="844" y="1115"/>
                </a:lnTo>
                <a:lnTo>
                  <a:pt x="498" y="1367"/>
                </a:lnTo>
                <a:lnTo>
                  <a:pt x="631" y="960"/>
                </a:lnTo>
                <a:lnTo>
                  <a:pt x="285" y="708"/>
                </a:lnTo>
                <a:lnTo>
                  <a:pt x="289" y="708"/>
                </a:lnTo>
                <a:lnTo>
                  <a:pt x="283" y="704"/>
                </a:lnTo>
                <a:lnTo>
                  <a:pt x="711" y="706"/>
                </a:lnTo>
                <a:lnTo>
                  <a:pt x="846" y="299"/>
                </a:lnTo>
                <a:lnTo>
                  <a:pt x="977" y="708"/>
                </a:lnTo>
                <a:lnTo>
                  <a:pt x="1407" y="708"/>
                </a:lnTo>
                <a:lnTo>
                  <a:pt x="1059" y="962"/>
                </a:lnTo>
                <a:lnTo>
                  <a:pt x="1188" y="13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rtlCol="0" anchor="ctr"/>
          <a:lstStyle/>
          <a:p>
            <a:pPr rtl="0"/>
            <a:endParaRPr lang="fr-FR" dirty="0"/>
          </a:p>
        </p:txBody>
      </p:sp>
      <p:sp>
        <p:nvSpPr>
          <p:cNvPr id="21" name="Forme libre 9">
            <a:extLst>
              <a:ext uri="{FF2B5EF4-FFF2-40B4-BE49-F238E27FC236}">
                <a16:creationId xmlns="" xmlns:a16="http://schemas.microsoft.com/office/drawing/2014/main" id="{CBB3E28C-8603-1D41-B293-9DF5BFDFBCF5}"/>
              </a:ext>
            </a:extLst>
          </p:cNvPr>
          <p:cNvSpPr>
            <a:spLocks/>
          </p:cNvSpPr>
          <p:nvPr userDrawn="1"/>
        </p:nvSpPr>
        <p:spPr bwMode="auto">
          <a:xfrm>
            <a:off x="516525" y="3846500"/>
            <a:ext cx="627476" cy="599764"/>
          </a:xfrm>
          <a:custGeom>
            <a:avLst/>
            <a:gdLst>
              <a:gd name="T0" fmla="*/ 180818334 w 1691"/>
              <a:gd name="T1" fmla="*/ 65990893 h 1610"/>
              <a:gd name="T2" fmla="*/ 111700816 w 1691"/>
              <a:gd name="T3" fmla="*/ 65990893 h 1610"/>
              <a:gd name="T4" fmla="*/ 90730244 w 1691"/>
              <a:gd name="T5" fmla="*/ 0 h 1610"/>
              <a:gd name="T6" fmla="*/ 69010690 w 1691"/>
              <a:gd name="T7" fmla="*/ 65668372 h 1610"/>
              <a:gd name="T8" fmla="*/ 0 w 1691"/>
              <a:gd name="T9" fmla="*/ 65453358 h 1610"/>
              <a:gd name="T10" fmla="*/ 641856 w 1691"/>
              <a:gd name="T11" fmla="*/ 65990893 h 1610"/>
              <a:gd name="T12" fmla="*/ 0 w 1691"/>
              <a:gd name="T13" fmla="*/ 65990893 h 1610"/>
              <a:gd name="T14" fmla="*/ 55850408 w 1691"/>
              <a:gd name="T15" fmla="*/ 106617260 h 1610"/>
              <a:gd name="T16" fmla="*/ 34665883 w 1691"/>
              <a:gd name="T17" fmla="*/ 172715362 h 1610"/>
              <a:gd name="T18" fmla="*/ 90516292 w 1691"/>
              <a:gd name="T19" fmla="*/ 131981787 h 1610"/>
              <a:gd name="T20" fmla="*/ 145938796 w 1691"/>
              <a:gd name="T21" fmla="*/ 172930376 h 1610"/>
              <a:gd name="T22" fmla="*/ 124861098 w 1691"/>
              <a:gd name="T23" fmla="*/ 106831975 h 1610"/>
              <a:gd name="T24" fmla="*/ 180818334 w 1691"/>
              <a:gd name="T25" fmla="*/ 65990893 h 1610"/>
              <a:gd name="T26" fmla="*/ 127107743 w 1691"/>
              <a:gd name="T27" fmla="*/ 146921104 h 1610"/>
              <a:gd name="T28" fmla="*/ 90302340 w 1691"/>
              <a:gd name="T29" fmla="*/ 119836761 h 1610"/>
              <a:gd name="T30" fmla="*/ 53282686 w 1691"/>
              <a:gd name="T31" fmla="*/ 146921104 h 1610"/>
              <a:gd name="T32" fmla="*/ 67512728 w 1691"/>
              <a:gd name="T33" fmla="*/ 103177926 h 1610"/>
              <a:gd name="T34" fmla="*/ 30493075 w 1691"/>
              <a:gd name="T35" fmla="*/ 76093582 h 1610"/>
              <a:gd name="T36" fmla="*/ 30920979 w 1691"/>
              <a:gd name="T37" fmla="*/ 76093582 h 1610"/>
              <a:gd name="T38" fmla="*/ 30279123 w 1691"/>
              <a:gd name="T39" fmla="*/ 75663852 h 1610"/>
              <a:gd name="T40" fmla="*/ 76072000 w 1691"/>
              <a:gd name="T41" fmla="*/ 75878866 h 1610"/>
              <a:gd name="T42" fmla="*/ 90516292 w 1691"/>
              <a:gd name="T43" fmla="*/ 32135688 h 1610"/>
              <a:gd name="T44" fmla="*/ 104532382 w 1691"/>
              <a:gd name="T45" fmla="*/ 76093582 h 1610"/>
              <a:gd name="T46" fmla="*/ 150539508 w 1691"/>
              <a:gd name="T47" fmla="*/ 76093582 h 1610"/>
              <a:gd name="T48" fmla="*/ 113305903 w 1691"/>
              <a:gd name="T49" fmla="*/ 103392940 h 1610"/>
              <a:gd name="T50" fmla="*/ 127107743 w 1691"/>
              <a:gd name="T51" fmla="*/ 146921104 h 161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691" h="1610">
                <a:moveTo>
                  <a:pt x="1690" y="614"/>
                </a:moveTo>
                <a:lnTo>
                  <a:pt x="1044" y="614"/>
                </a:lnTo>
                <a:lnTo>
                  <a:pt x="848" y="0"/>
                </a:lnTo>
                <a:lnTo>
                  <a:pt x="645" y="611"/>
                </a:lnTo>
                <a:lnTo>
                  <a:pt x="0" y="609"/>
                </a:lnTo>
                <a:lnTo>
                  <a:pt x="6" y="614"/>
                </a:lnTo>
                <a:lnTo>
                  <a:pt x="0" y="614"/>
                </a:lnTo>
                <a:lnTo>
                  <a:pt x="522" y="992"/>
                </a:lnTo>
                <a:lnTo>
                  <a:pt x="324" y="1607"/>
                </a:lnTo>
                <a:lnTo>
                  <a:pt x="846" y="1228"/>
                </a:lnTo>
                <a:lnTo>
                  <a:pt x="1364" y="1609"/>
                </a:lnTo>
                <a:lnTo>
                  <a:pt x="1167" y="994"/>
                </a:lnTo>
                <a:lnTo>
                  <a:pt x="1690" y="614"/>
                </a:lnTo>
                <a:close/>
                <a:moveTo>
                  <a:pt x="1188" y="1367"/>
                </a:moveTo>
                <a:lnTo>
                  <a:pt x="844" y="1115"/>
                </a:lnTo>
                <a:lnTo>
                  <a:pt x="498" y="1367"/>
                </a:lnTo>
                <a:lnTo>
                  <a:pt x="631" y="960"/>
                </a:lnTo>
                <a:lnTo>
                  <a:pt x="285" y="708"/>
                </a:lnTo>
                <a:lnTo>
                  <a:pt x="289" y="708"/>
                </a:lnTo>
                <a:lnTo>
                  <a:pt x="283" y="704"/>
                </a:lnTo>
                <a:lnTo>
                  <a:pt x="711" y="706"/>
                </a:lnTo>
                <a:lnTo>
                  <a:pt x="846" y="299"/>
                </a:lnTo>
                <a:lnTo>
                  <a:pt x="977" y="708"/>
                </a:lnTo>
                <a:lnTo>
                  <a:pt x="1407" y="708"/>
                </a:lnTo>
                <a:lnTo>
                  <a:pt x="1059" y="962"/>
                </a:lnTo>
                <a:lnTo>
                  <a:pt x="1188" y="13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rtlCol="0" anchor="ctr"/>
          <a:lstStyle/>
          <a:p>
            <a:pPr rtl="0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2439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Option de diapositive de titre 1">
    <p:bg>
      <p:bgPr>
        <a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 43">
            <a:extLst>
              <a:ext uri="{FF2B5EF4-FFF2-40B4-BE49-F238E27FC236}">
                <a16:creationId xmlns="" xmlns:a16="http://schemas.microsoft.com/office/drawing/2014/main" id="{7440CF9C-9865-C14F-8547-FDEBF02D4683}"/>
              </a:ext>
            </a:extLst>
          </p:cNvPr>
          <p:cNvSpPr/>
          <p:nvPr userDrawn="1"/>
        </p:nvSpPr>
        <p:spPr>
          <a:xfrm>
            <a:off x="-1" y="0"/>
            <a:ext cx="12192001" cy="6868319"/>
          </a:xfrm>
          <a:prstGeom prst="rect">
            <a:avLst/>
          </a:prstGeom>
          <a:gradFill flip="none" rotWithShape="1">
            <a:gsLst>
              <a:gs pos="0">
                <a:schemeClr val="accent5">
                  <a:alpha val="73000"/>
                </a:schemeClr>
              </a:gs>
              <a:gs pos="100000">
                <a:schemeClr val="accent5">
                  <a:lumMod val="50000"/>
                  <a:alpha val="83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Ovale 26">
            <a:extLst>
              <a:ext uri="{FF2B5EF4-FFF2-40B4-BE49-F238E27FC236}">
                <a16:creationId xmlns="" xmlns:a16="http://schemas.microsoft.com/office/drawing/2014/main" id="{A94B338F-AE2E-9142-8F9E-6626076CFC4A}"/>
              </a:ext>
            </a:extLst>
          </p:cNvPr>
          <p:cNvSpPr/>
          <p:nvPr userDrawn="1"/>
        </p:nvSpPr>
        <p:spPr>
          <a:xfrm>
            <a:off x="625922" y="3960813"/>
            <a:ext cx="2482782" cy="246842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08000" y="358446"/>
            <a:ext cx="11125200" cy="787966"/>
          </a:xfrm>
        </p:spPr>
        <p:txBody>
          <a:bodyPr rtlCol="0" anchor="b">
            <a:noAutofit/>
          </a:bodyPr>
          <a:lstStyle>
            <a:lvl1pPr marL="0" algn="ctr">
              <a:defRPr sz="3300" b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rtl="0"/>
            <a:r>
              <a:rPr lang="fr-FR" smtClean="0"/>
              <a:t>Modifiez le style du titre</a:t>
            </a:r>
            <a:endParaRPr lang="fr-FR" dirty="0"/>
          </a:p>
        </p:txBody>
      </p:sp>
      <p:sp>
        <p:nvSpPr>
          <p:cNvPr id="23" name="Espace réservé du texte 4"/>
          <p:cNvSpPr>
            <a:spLocks noGrp="1"/>
          </p:cNvSpPr>
          <p:nvPr>
            <p:ph type="body" sz="quarter" idx="20" hasCustomPrompt="1"/>
          </p:nvPr>
        </p:nvSpPr>
        <p:spPr>
          <a:xfrm>
            <a:off x="768626" y="4638260"/>
            <a:ext cx="2160104" cy="1126435"/>
          </a:xfrm>
        </p:spPr>
        <p:txBody>
          <a:bodyPr rtlCol="0" anchor="ctr">
            <a:noAutofit/>
          </a:bodyPr>
          <a:lstStyle>
            <a:lvl1pPr marL="0" indent="0" algn="ctr">
              <a:spcBef>
                <a:spcPts val="0"/>
              </a:spcBef>
              <a:buFontTx/>
              <a:buNone/>
              <a:defRPr sz="1600" b="0" baseline="0">
                <a:solidFill>
                  <a:schemeClr val="bg1"/>
                </a:solidFill>
                <a:latin typeface="+mn-lt"/>
                <a:cs typeface="Glegoo" pitchFamily="2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29" name="Ovale 28">
            <a:extLst>
              <a:ext uri="{FF2B5EF4-FFF2-40B4-BE49-F238E27FC236}">
                <a16:creationId xmlns="" xmlns:a16="http://schemas.microsoft.com/office/drawing/2014/main" id="{C96F7DA9-1422-B349-80C8-F6098E551491}"/>
              </a:ext>
            </a:extLst>
          </p:cNvPr>
          <p:cNvSpPr/>
          <p:nvPr userDrawn="1"/>
        </p:nvSpPr>
        <p:spPr>
          <a:xfrm>
            <a:off x="3383980" y="3960813"/>
            <a:ext cx="2482782" cy="246842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sp>
        <p:nvSpPr>
          <p:cNvPr id="31" name="Espace réservé du texte 4">
            <a:extLst>
              <a:ext uri="{FF2B5EF4-FFF2-40B4-BE49-F238E27FC236}">
                <a16:creationId xmlns="" xmlns:a16="http://schemas.microsoft.com/office/drawing/2014/main" id="{29E66F15-EB17-AD4A-9BEF-22D7AE048276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526684" y="4638260"/>
            <a:ext cx="2160104" cy="1126435"/>
          </a:xfrm>
        </p:spPr>
        <p:txBody>
          <a:bodyPr rtlCol="0" anchor="ctr">
            <a:noAutofit/>
          </a:bodyPr>
          <a:lstStyle>
            <a:lvl1pPr marL="0" indent="0" algn="ctr">
              <a:spcBef>
                <a:spcPts val="0"/>
              </a:spcBef>
              <a:buFontTx/>
              <a:buNone/>
              <a:defRPr sz="1600" b="0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32" name="Ovale 31">
            <a:extLst>
              <a:ext uri="{FF2B5EF4-FFF2-40B4-BE49-F238E27FC236}">
                <a16:creationId xmlns="" xmlns:a16="http://schemas.microsoft.com/office/drawing/2014/main" id="{64FFDAC1-065C-3646-A1C6-0E78782241E2}"/>
              </a:ext>
            </a:extLst>
          </p:cNvPr>
          <p:cNvSpPr/>
          <p:nvPr userDrawn="1"/>
        </p:nvSpPr>
        <p:spPr>
          <a:xfrm>
            <a:off x="6142038" y="3960813"/>
            <a:ext cx="2482782" cy="246842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sp>
        <p:nvSpPr>
          <p:cNvPr id="33" name="Espace réservé du texte 4">
            <a:extLst>
              <a:ext uri="{FF2B5EF4-FFF2-40B4-BE49-F238E27FC236}">
                <a16:creationId xmlns="" xmlns:a16="http://schemas.microsoft.com/office/drawing/2014/main" id="{26BA6EB9-9A1E-0E4F-B17C-1039D0C8AE9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284742" y="4638260"/>
            <a:ext cx="2160104" cy="1126435"/>
          </a:xfrm>
        </p:spPr>
        <p:txBody>
          <a:bodyPr rtlCol="0" anchor="ctr">
            <a:noAutofit/>
          </a:bodyPr>
          <a:lstStyle>
            <a:lvl1pPr marL="0" indent="0" algn="ctr">
              <a:spcBef>
                <a:spcPts val="0"/>
              </a:spcBef>
              <a:buFontTx/>
              <a:buNone/>
              <a:defRPr sz="1600" b="0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34" name="Ovale 33">
            <a:extLst>
              <a:ext uri="{FF2B5EF4-FFF2-40B4-BE49-F238E27FC236}">
                <a16:creationId xmlns="" xmlns:a16="http://schemas.microsoft.com/office/drawing/2014/main" id="{08EFBF7C-6968-4148-B375-E409AE0A88DC}"/>
              </a:ext>
            </a:extLst>
          </p:cNvPr>
          <p:cNvSpPr/>
          <p:nvPr userDrawn="1"/>
        </p:nvSpPr>
        <p:spPr>
          <a:xfrm>
            <a:off x="8900096" y="3960813"/>
            <a:ext cx="2482782" cy="246842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sp>
        <p:nvSpPr>
          <p:cNvPr id="35" name="Espace réservé du texte 4">
            <a:extLst>
              <a:ext uri="{FF2B5EF4-FFF2-40B4-BE49-F238E27FC236}">
                <a16:creationId xmlns="" xmlns:a16="http://schemas.microsoft.com/office/drawing/2014/main" id="{738E026D-A054-7147-91B8-23B56B53467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042800" y="4638260"/>
            <a:ext cx="2160104" cy="1126435"/>
          </a:xfrm>
        </p:spPr>
        <p:txBody>
          <a:bodyPr rtlCol="0" anchor="ctr">
            <a:noAutofit/>
          </a:bodyPr>
          <a:lstStyle>
            <a:lvl1pPr marL="0" indent="0" algn="ctr">
              <a:spcBef>
                <a:spcPts val="0"/>
              </a:spcBef>
              <a:buFontTx/>
              <a:buNone/>
              <a:defRPr sz="1600" b="0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36" name="Ovale 35">
            <a:extLst>
              <a:ext uri="{FF2B5EF4-FFF2-40B4-BE49-F238E27FC236}">
                <a16:creationId xmlns="" xmlns:a16="http://schemas.microsoft.com/office/drawing/2014/main" id="{736A21DA-E9DA-8C45-801A-A9A90826C338}"/>
              </a:ext>
            </a:extLst>
          </p:cNvPr>
          <p:cNvSpPr/>
          <p:nvPr userDrawn="1"/>
        </p:nvSpPr>
        <p:spPr>
          <a:xfrm>
            <a:off x="508000" y="1319401"/>
            <a:ext cx="2482782" cy="246842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sp>
        <p:nvSpPr>
          <p:cNvPr id="37" name="Espace réservé du texte 4">
            <a:extLst>
              <a:ext uri="{FF2B5EF4-FFF2-40B4-BE49-F238E27FC236}">
                <a16:creationId xmlns="" xmlns:a16="http://schemas.microsoft.com/office/drawing/2014/main" id="{B7455404-DA79-C54C-8A77-FBCAC682E79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50704" y="1996848"/>
            <a:ext cx="2160104" cy="1126435"/>
          </a:xfrm>
        </p:spPr>
        <p:txBody>
          <a:bodyPr rtlCol="0" anchor="ctr">
            <a:noAutofit/>
          </a:bodyPr>
          <a:lstStyle>
            <a:lvl1pPr marL="0" indent="0" algn="ctr">
              <a:spcBef>
                <a:spcPts val="0"/>
              </a:spcBef>
              <a:buFontTx/>
              <a:buNone/>
              <a:defRPr sz="1600" b="0" baseline="0">
                <a:solidFill>
                  <a:schemeClr val="bg1"/>
                </a:solidFill>
                <a:latin typeface="+mn-lt"/>
                <a:cs typeface="Glegoo" pitchFamily="2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38" name="Ovale 37">
            <a:extLst>
              <a:ext uri="{FF2B5EF4-FFF2-40B4-BE49-F238E27FC236}">
                <a16:creationId xmlns="" xmlns:a16="http://schemas.microsoft.com/office/drawing/2014/main" id="{63068BB9-E420-D745-8DC9-69A11E13608E}"/>
              </a:ext>
            </a:extLst>
          </p:cNvPr>
          <p:cNvSpPr/>
          <p:nvPr userDrawn="1"/>
        </p:nvSpPr>
        <p:spPr>
          <a:xfrm>
            <a:off x="3266058" y="1319401"/>
            <a:ext cx="2482782" cy="246842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sp>
        <p:nvSpPr>
          <p:cNvPr id="39" name="Espace réservé du texte 4">
            <a:extLst>
              <a:ext uri="{FF2B5EF4-FFF2-40B4-BE49-F238E27FC236}">
                <a16:creationId xmlns="" xmlns:a16="http://schemas.microsoft.com/office/drawing/2014/main" id="{8875DCA5-9C96-ED49-B522-6FF06A33AAF2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408762" y="1996848"/>
            <a:ext cx="2160104" cy="1126435"/>
          </a:xfrm>
        </p:spPr>
        <p:txBody>
          <a:bodyPr rtlCol="0" anchor="ctr">
            <a:noAutofit/>
          </a:bodyPr>
          <a:lstStyle>
            <a:lvl1pPr marL="0" indent="0" algn="ctr">
              <a:spcBef>
                <a:spcPts val="0"/>
              </a:spcBef>
              <a:buFontTx/>
              <a:buNone/>
              <a:defRPr sz="1600" b="0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40" name="Ovale 39">
            <a:extLst>
              <a:ext uri="{FF2B5EF4-FFF2-40B4-BE49-F238E27FC236}">
                <a16:creationId xmlns="" xmlns:a16="http://schemas.microsoft.com/office/drawing/2014/main" id="{BB2DD266-D8D8-4141-8755-CE9D044B5253}"/>
              </a:ext>
            </a:extLst>
          </p:cNvPr>
          <p:cNvSpPr/>
          <p:nvPr userDrawn="1"/>
        </p:nvSpPr>
        <p:spPr>
          <a:xfrm>
            <a:off x="6024116" y="1319401"/>
            <a:ext cx="2482782" cy="246842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sp>
        <p:nvSpPr>
          <p:cNvPr id="41" name="Espace réservé du texte 4">
            <a:extLst>
              <a:ext uri="{FF2B5EF4-FFF2-40B4-BE49-F238E27FC236}">
                <a16:creationId xmlns="" xmlns:a16="http://schemas.microsoft.com/office/drawing/2014/main" id="{FD698468-EBF3-1C44-B0D1-3C24AE49087D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166820" y="1996848"/>
            <a:ext cx="2160104" cy="1126435"/>
          </a:xfrm>
        </p:spPr>
        <p:txBody>
          <a:bodyPr rtlCol="0" anchor="ctr">
            <a:noAutofit/>
          </a:bodyPr>
          <a:lstStyle>
            <a:lvl1pPr marL="0" indent="0" algn="ctr">
              <a:spcBef>
                <a:spcPts val="0"/>
              </a:spcBef>
              <a:buFontTx/>
              <a:buNone/>
              <a:defRPr sz="1600" b="0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42" name="Ovale 41">
            <a:extLst>
              <a:ext uri="{FF2B5EF4-FFF2-40B4-BE49-F238E27FC236}">
                <a16:creationId xmlns="" xmlns:a16="http://schemas.microsoft.com/office/drawing/2014/main" id="{4DCEE813-0741-CC41-958D-6ADED6ED43E4}"/>
              </a:ext>
            </a:extLst>
          </p:cNvPr>
          <p:cNvSpPr/>
          <p:nvPr userDrawn="1"/>
        </p:nvSpPr>
        <p:spPr>
          <a:xfrm>
            <a:off x="8782174" y="1319401"/>
            <a:ext cx="2482782" cy="246842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/>
          </a:p>
        </p:txBody>
      </p:sp>
      <p:sp>
        <p:nvSpPr>
          <p:cNvPr id="43" name="Espace réservé du texte 4">
            <a:extLst>
              <a:ext uri="{FF2B5EF4-FFF2-40B4-BE49-F238E27FC236}">
                <a16:creationId xmlns="" xmlns:a16="http://schemas.microsoft.com/office/drawing/2014/main" id="{04E1351F-777F-3E48-809F-22D7CF35997F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924878" y="1996848"/>
            <a:ext cx="2160104" cy="1126435"/>
          </a:xfrm>
        </p:spPr>
        <p:txBody>
          <a:bodyPr rtlCol="0" anchor="ctr">
            <a:noAutofit/>
          </a:bodyPr>
          <a:lstStyle>
            <a:lvl1pPr marL="0" indent="0" algn="ctr">
              <a:spcBef>
                <a:spcPts val="0"/>
              </a:spcBef>
              <a:buFontTx/>
              <a:buNone/>
              <a:defRPr sz="1600" b="0" baseline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6369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27" grpId="0" animBg="1"/>
      <p:bldP spid="29" grpId="0" animBg="1"/>
      <p:bldP spid="32" grpId="0" animBg="1"/>
      <p:bldP spid="34" grpId="0" animBg="1"/>
      <p:bldP spid="36" grpId="0" animBg="1"/>
      <p:bldP spid="38" grpId="0" animBg="1"/>
      <p:bldP spid="40" grpId="0" animBg="1"/>
      <p:bldP spid="42" grpId="0" animBg="1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e de le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="" xmlns:a16="http://schemas.microsoft.com/office/drawing/2014/main" id="{4BB187E1-9D4E-3847-8318-1DF406E4E76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0363" y="351693"/>
            <a:ext cx="11471275" cy="6154616"/>
          </a:xfrm>
          <a:prstGeom prst="rect">
            <a:avLst/>
          </a:prstGeom>
        </p:spPr>
      </p:pic>
      <p:sp>
        <p:nvSpPr>
          <p:cNvPr id="16" name="Rectangle 15">
            <a:extLst>
              <a:ext uri="{FF2B5EF4-FFF2-40B4-BE49-F238E27FC236}">
                <a16:creationId xmlns="" xmlns:a16="http://schemas.microsoft.com/office/drawing/2014/main" id="{095AD243-15AB-0A40-A83C-ACFE191B75C2}"/>
              </a:ext>
            </a:extLst>
          </p:cNvPr>
          <p:cNvSpPr/>
          <p:nvPr userDrawn="1"/>
        </p:nvSpPr>
        <p:spPr>
          <a:xfrm>
            <a:off x="360363" y="351692"/>
            <a:ext cx="11471275" cy="6154616"/>
          </a:xfrm>
          <a:prstGeom prst="rect">
            <a:avLst/>
          </a:prstGeom>
          <a:gradFill flip="none" rotWithShape="1">
            <a:gsLst>
              <a:gs pos="0">
                <a:schemeClr val="accent5">
                  <a:alpha val="73000"/>
                </a:schemeClr>
              </a:gs>
              <a:gs pos="100000">
                <a:schemeClr val="accent5">
                  <a:lumMod val="50000"/>
                  <a:alpha val="83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itre 1"/>
          <p:cNvSpPr>
            <a:spLocks noGrp="1"/>
          </p:cNvSpPr>
          <p:nvPr>
            <p:ph type="ctrTitle" hasCustomPrompt="1"/>
          </p:nvPr>
        </p:nvSpPr>
        <p:spPr>
          <a:xfrm>
            <a:off x="360363" y="2476559"/>
            <a:ext cx="11471275" cy="1767882"/>
          </a:xfrm>
        </p:spPr>
        <p:txBody>
          <a:bodyPr rtlCol="0">
            <a:noAutofit/>
          </a:bodyPr>
          <a:lstStyle>
            <a:lvl1pPr marL="0" algn="ctr">
              <a:defRPr sz="6600" b="1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rtl="0"/>
            <a:r>
              <a:rPr lang="fr-FR"/>
              <a:t>Cliquez pour modifier le style du titre du masque</a:t>
            </a:r>
            <a:endParaRPr lang="fr-FR" dirty="0"/>
          </a:p>
        </p:txBody>
      </p:sp>
      <p:sp>
        <p:nvSpPr>
          <p:cNvPr id="12" name="Espace réservé du texte 4"/>
          <p:cNvSpPr>
            <a:spLocks noGrp="1"/>
          </p:cNvSpPr>
          <p:nvPr>
            <p:ph type="body" sz="quarter" idx="16" hasCustomPrompt="1"/>
          </p:nvPr>
        </p:nvSpPr>
        <p:spPr>
          <a:xfrm>
            <a:off x="360363" y="816939"/>
            <a:ext cx="11471275" cy="637287"/>
          </a:xfrm>
        </p:spPr>
        <p:txBody>
          <a:bodyPr rtlCol="0" anchor="ctr">
            <a:noAutofit/>
          </a:bodyPr>
          <a:lstStyle>
            <a:lvl1pPr marL="182880" indent="0" algn="ctr">
              <a:spcBef>
                <a:spcPts val="0"/>
              </a:spcBef>
              <a:buFontTx/>
              <a:buNone/>
              <a:defRPr sz="3200" b="1" baseline="0">
                <a:solidFill>
                  <a:schemeClr val="bg1"/>
                </a:solidFill>
                <a:latin typeface="+mn-lt"/>
                <a:cs typeface="Glegoo" pitchFamily="2" charset="0"/>
              </a:defRPr>
            </a:lvl1pPr>
            <a:lvl2pPr marL="457200" indent="0">
              <a:buFontTx/>
              <a:buNone/>
              <a:defRPr sz="2800"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 sz="2800"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 sz="2800"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 sz="28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fr-FR"/>
              <a:t>Modifiez les styles du texte du masque</a:t>
            </a:r>
            <a:endParaRPr lang="fr-FR" dirty="0"/>
          </a:p>
        </p:txBody>
      </p:sp>
      <p:sp>
        <p:nvSpPr>
          <p:cNvPr id="13" name="Forme libre 9">
            <a:extLst>
              <a:ext uri="{FF2B5EF4-FFF2-40B4-BE49-F238E27FC236}">
                <a16:creationId xmlns="" xmlns:a16="http://schemas.microsoft.com/office/drawing/2014/main" id="{C1ED0E79-26C1-B248-89EC-66F36D8A0D3C}"/>
              </a:ext>
            </a:extLst>
          </p:cNvPr>
          <p:cNvSpPr>
            <a:spLocks/>
          </p:cNvSpPr>
          <p:nvPr userDrawn="1"/>
        </p:nvSpPr>
        <p:spPr bwMode="auto">
          <a:xfrm>
            <a:off x="5501395" y="4831309"/>
            <a:ext cx="1138410" cy="1088133"/>
          </a:xfrm>
          <a:custGeom>
            <a:avLst/>
            <a:gdLst>
              <a:gd name="T0" fmla="*/ 180818334 w 1691"/>
              <a:gd name="T1" fmla="*/ 65990893 h 1610"/>
              <a:gd name="T2" fmla="*/ 111700816 w 1691"/>
              <a:gd name="T3" fmla="*/ 65990893 h 1610"/>
              <a:gd name="T4" fmla="*/ 90730244 w 1691"/>
              <a:gd name="T5" fmla="*/ 0 h 1610"/>
              <a:gd name="T6" fmla="*/ 69010690 w 1691"/>
              <a:gd name="T7" fmla="*/ 65668372 h 1610"/>
              <a:gd name="T8" fmla="*/ 0 w 1691"/>
              <a:gd name="T9" fmla="*/ 65453358 h 1610"/>
              <a:gd name="T10" fmla="*/ 641856 w 1691"/>
              <a:gd name="T11" fmla="*/ 65990893 h 1610"/>
              <a:gd name="T12" fmla="*/ 0 w 1691"/>
              <a:gd name="T13" fmla="*/ 65990893 h 1610"/>
              <a:gd name="T14" fmla="*/ 55850408 w 1691"/>
              <a:gd name="T15" fmla="*/ 106617260 h 1610"/>
              <a:gd name="T16" fmla="*/ 34665883 w 1691"/>
              <a:gd name="T17" fmla="*/ 172715362 h 1610"/>
              <a:gd name="T18" fmla="*/ 90516292 w 1691"/>
              <a:gd name="T19" fmla="*/ 131981787 h 1610"/>
              <a:gd name="T20" fmla="*/ 145938796 w 1691"/>
              <a:gd name="T21" fmla="*/ 172930376 h 1610"/>
              <a:gd name="T22" fmla="*/ 124861098 w 1691"/>
              <a:gd name="T23" fmla="*/ 106831975 h 1610"/>
              <a:gd name="T24" fmla="*/ 180818334 w 1691"/>
              <a:gd name="T25" fmla="*/ 65990893 h 1610"/>
              <a:gd name="T26" fmla="*/ 127107743 w 1691"/>
              <a:gd name="T27" fmla="*/ 146921104 h 1610"/>
              <a:gd name="T28" fmla="*/ 90302340 w 1691"/>
              <a:gd name="T29" fmla="*/ 119836761 h 1610"/>
              <a:gd name="T30" fmla="*/ 53282686 w 1691"/>
              <a:gd name="T31" fmla="*/ 146921104 h 1610"/>
              <a:gd name="T32" fmla="*/ 67512728 w 1691"/>
              <a:gd name="T33" fmla="*/ 103177926 h 1610"/>
              <a:gd name="T34" fmla="*/ 30493075 w 1691"/>
              <a:gd name="T35" fmla="*/ 76093582 h 1610"/>
              <a:gd name="T36" fmla="*/ 30920979 w 1691"/>
              <a:gd name="T37" fmla="*/ 76093582 h 1610"/>
              <a:gd name="T38" fmla="*/ 30279123 w 1691"/>
              <a:gd name="T39" fmla="*/ 75663852 h 1610"/>
              <a:gd name="T40" fmla="*/ 76072000 w 1691"/>
              <a:gd name="T41" fmla="*/ 75878866 h 1610"/>
              <a:gd name="T42" fmla="*/ 90516292 w 1691"/>
              <a:gd name="T43" fmla="*/ 32135688 h 1610"/>
              <a:gd name="T44" fmla="*/ 104532382 w 1691"/>
              <a:gd name="T45" fmla="*/ 76093582 h 1610"/>
              <a:gd name="T46" fmla="*/ 150539508 w 1691"/>
              <a:gd name="T47" fmla="*/ 76093582 h 1610"/>
              <a:gd name="T48" fmla="*/ 113305903 w 1691"/>
              <a:gd name="T49" fmla="*/ 103392940 h 1610"/>
              <a:gd name="T50" fmla="*/ 127107743 w 1691"/>
              <a:gd name="T51" fmla="*/ 146921104 h 161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691" h="1610">
                <a:moveTo>
                  <a:pt x="1690" y="614"/>
                </a:moveTo>
                <a:lnTo>
                  <a:pt x="1044" y="614"/>
                </a:lnTo>
                <a:lnTo>
                  <a:pt x="848" y="0"/>
                </a:lnTo>
                <a:lnTo>
                  <a:pt x="645" y="611"/>
                </a:lnTo>
                <a:lnTo>
                  <a:pt x="0" y="609"/>
                </a:lnTo>
                <a:lnTo>
                  <a:pt x="6" y="614"/>
                </a:lnTo>
                <a:lnTo>
                  <a:pt x="0" y="614"/>
                </a:lnTo>
                <a:lnTo>
                  <a:pt x="522" y="992"/>
                </a:lnTo>
                <a:lnTo>
                  <a:pt x="324" y="1607"/>
                </a:lnTo>
                <a:lnTo>
                  <a:pt x="846" y="1228"/>
                </a:lnTo>
                <a:lnTo>
                  <a:pt x="1364" y="1609"/>
                </a:lnTo>
                <a:lnTo>
                  <a:pt x="1167" y="994"/>
                </a:lnTo>
                <a:lnTo>
                  <a:pt x="1690" y="614"/>
                </a:lnTo>
                <a:close/>
                <a:moveTo>
                  <a:pt x="1188" y="1367"/>
                </a:moveTo>
                <a:lnTo>
                  <a:pt x="844" y="1115"/>
                </a:lnTo>
                <a:lnTo>
                  <a:pt x="498" y="1367"/>
                </a:lnTo>
                <a:lnTo>
                  <a:pt x="631" y="960"/>
                </a:lnTo>
                <a:lnTo>
                  <a:pt x="285" y="708"/>
                </a:lnTo>
                <a:lnTo>
                  <a:pt x="289" y="708"/>
                </a:lnTo>
                <a:lnTo>
                  <a:pt x="283" y="704"/>
                </a:lnTo>
                <a:lnTo>
                  <a:pt x="711" y="706"/>
                </a:lnTo>
                <a:lnTo>
                  <a:pt x="846" y="299"/>
                </a:lnTo>
                <a:lnTo>
                  <a:pt x="977" y="708"/>
                </a:lnTo>
                <a:lnTo>
                  <a:pt x="1407" y="708"/>
                </a:lnTo>
                <a:lnTo>
                  <a:pt x="1059" y="962"/>
                </a:lnTo>
                <a:lnTo>
                  <a:pt x="1188" y="13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rtlCol="0" anchor="ctr"/>
          <a:lstStyle/>
          <a:p>
            <a:pPr rtl="0"/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4" name="Forme libre 9">
            <a:extLst>
              <a:ext uri="{FF2B5EF4-FFF2-40B4-BE49-F238E27FC236}">
                <a16:creationId xmlns="" xmlns:a16="http://schemas.microsoft.com/office/drawing/2014/main" id="{0D1DB5DC-3ECA-FA44-905E-15ACAF4B8ECF}"/>
              </a:ext>
            </a:extLst>
          </p:cNvPr>
          <p:cNvSpPr>
            <a:spLocks/>
          </p:cNvSpPr>
          <p:nvPr userDrawn="1"/>
        </p:nvSpPr>
        <p:spPr bwMode="auto">
          <a:xfrm>
            <a:off x="6912751" y="4831309"/>
            <a:ext cx="1138410" cy="1088133"/>
          </a:xfrm>
          <a:custGeom>
            <a:avLst/>
            <a:gdLst>
              <a:gd name="T0" fmla="*/ 180818334 w 1691"/>
              <a:gd name="T1" fmla="*/ 65990893 h 1610"/>
              <a:gd name="T2" fmla="*/ 111700816 w 1691"/>
              <a:gd name="T3" fmla="*/ 65990893 h 1610"/>
              <a:gd name="T4" fmla="*/ 90730244 w 1691"/>
              <a:gd name="T5" fmla="*/ 0 h 1610"/>
              <a:gd name="T6" fmla="*/ 69010690 w 1691"/>
              <a:gd name="T7" fmla="*/ 65668372 h 1610"/>
              <a:gd name="T8" fmla="*/ 0 w 1691"/>
              <a:gd name="T9" fmla="*/ 65453358 h 1610"/>
              <a:gd name="T10" fmla="*/ 641856 w 1691"/>
              <a:gd name="T11" fmla="*/ 65990893 h 1610"/>
              <a:gd name="T12" fmla="*/ 0 w 1691"/>
              <a:gd name="T13" fmla="*/ 65990893 h 1610"/>
              <a:gd name="T14" fmla="*/ 55850408 w 1691"/>
              <a:gd name="T15" fmla="*/ 106617260 h 1610"/>
              <a:gd name="T16" fmla="*/ 34665883 w 1691"/>
              <a:gd name="T17" fmla="*/ 172715362 h 1610"/>
              <a:gd name="T18" fmla="*/ 90516292 w 1691"/>
              <a:gd name="T19" fmla="*/ 131981787 h 1610"/>
              <a:gd name="T20" fmla="*/ 145938796 w 1691"/>
              <a:gd name="T21" fmla="*/ 172930376 h 1610"/>
              <a:gd name="T22" fmla="*/ 124861098 w 1691"/>
              <a:gd name="T23" fmla="*/ 106831975 h 1610"/>
              <a:gd name="T24" fmla="*/ 180818334 w 1691"/>
              <a:gd name="T25" fmla="*/ 65990893 h 1610"/>
              <a:gd name="T26" fmla="*/ 127107743 w 1691"/>
              <a:gd name="T27" fmla="*/ 146921104 h 1610"/>
              <a:gd name="T28" fmla="*/ 90302340 w 1691"/>
              <a:gd name="T29" fmla="*/ 119836761 h 1610"/>
              <a:gd name="T30" fmla="*/ 53282686 w 1691"/>
              <a:gd name="T31" fmla="*/ 146921104 h 1610"/>
              <a:gd name="T32" fmla="*/ 67512728 w 1691"/>
              <a:gd name="T33" fmla="*/ 103177926 h 1610"/>
              <a:gd name="T34" fmla="*/ 30493075 w 1691"/>
              <a:gd name="T35" fmla="*/ 76093582 h 1610"/>
              <a:gd name="T36" fmla="*/ 30920979 w 1691"/>
              <a:gd name="T37" fmla="*/ 76093582 h 1610"/>
              <a:gd name="T38" fmla="*/ 30279123 w 1691"/>
              <a:gd name="T39" fmla="*/ 75663852 h 1610"/>
              <a:gd name="T40" fmla="*/ 76072000 w 1691"/>
              <a:gd name="T41" fmla="*/ 75878866 h 1610"/>
              <a:gd name="T42" fmla="*/ 90516292 w 1691"/>
              <a:gd name="T43" fmla="*/ 32135688 h 1610"/>
              <a:gd name="T44" fmla="*/ 104532382 w 1691"/>
              <a:gd name="T45" fmla="*/ 76093582 h 1610"/>
              <a:gd name="T46" fmla="*/ 150539508 w 1691"/>
              <a:gd name="T47" fmla="*/ 76093582 h 1610"/>
              <a:gd name="T48" fmla="*/ 113305903 w 1691"/>
              <a:gd name="T49" fmla="*/ 103392940 h 1610"/>
              <a:gd name="T50" fmla="*/ 127107743 w 1691"/>
              <a:gd name="T51" fmla="*/ 146921104 h 161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691" h="1610">
                <a:moveTo>
                  <a:pt x="1690" y="614"/>
                </a:moveTo>
                <a:lnTo>
                  <a:pt x="1044" y="614"/>
                </a:lnTo>
                <a:lnTo>
                  <a:pt x="848" y="0"/>
                </a:lnTo>
                <a:lnTo>
                  <a:pt x="645" y="611"/>
                </a:lnTo>
                <a:lnTo>
                  <a:pt x="0" y="609"/>
                </a:lnTo>
                <a:lnTo>
                  <a:pt x="6" y="614"/>
                </a:lnTo>
                <a:lnTo>
                  <a:pt x="0" y="614"/>
                </a:lnTo>
                <a:lnTo>
                  <a:pt x="522" y="992"/>
                </a:lnTo>
                <a:lnTo>
                  <a:pt x="324" y="1607"/>
                </a:lnTo>
                <a:lnTo>
                  <a:pt x="846" y="1228"/>
                </a:lnTo>
                <a:lnTo>
                  <a:pt x="1364" y="1609"/>
                </a:lnTo>
                <a:lnTo>
                  <a:pt x="1167" y="994"/>
                </a:lnTo>
                <a:lnTo>
                  <a:pt x="1690" y="614"/>
                </a:lnTo>
                <a:close/>
                <a:moveTo>
                  <a:pt x="1188" y="1367"/>
                </a:moveTo>
                <a:lnTo>
                  <a:pt x="844" y="1115"/>
                </a:lnTo>
                <a:lnTo>
                  <a:pt x="498" y="1367"/>
                </a:lnTo>
                <a:lnTo>
                  <a:pt x="631" y="960"/>
                </a:lnTo>
                <a:lnTo>
                  <a:pt x="285" y="708"/>
                </a:lnTo>
                <a:lnTo>
                  <a:pt x="289" y="708"/>
                </a:lnTo>
                <a:lnTo>
                  <a:pt x="283" y="704"/>
                </a:lnTo>
                <a:lnTo>
                  <a:pt x="711" y="706"/>
                </a:lnTo>
                <a:lnTo>
                  <a:pt x="846" y="299"/>
                </a:lnTo>
                <a:lnTo>
                  <a:pt x="977" y="708"/>
                </a:lnTo>
                <a:lnTo>
                  <a:pt x="1407" y="708"/>
                </a:lnTo>
                <a:lnTo>
                  <a:pt x="1059" y="962"/>
                </a:lnTo>
                <a:lnTo>
                  <a:pt x="1188" y="13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rtlCol="0" anchor="ctr"/>
          <a:lstStyle/>
          <a:p>
            <a:pPr rtl="0"/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15" name="Forme libre 9">
            <a:extLst>
              <a:ext uri="{FF2B5EF4-FFF2-40B4-BE49-F238E27FC236}">
                <a16:creationId xmlns="" xmlns:a16="http://schemas.microsoft.com/office/drawing/2014/main" id="{CD1D295F-F7ED-D447-BC31-6D586338FD4C}"/>
              </a:ext>
            </a:extLst>
          </p:cNvPr>
          <p:cNvSpPr>
            <a:spLocks/>
          </p:cNvSpPr>
          <p:nvPr userDrawn="1"/>
        </p:nvSpPr>
        <p:spPr bwMode="auto">
          <a:xfrm>
            <a:off x="4090039" y="4831308"/>
            <a:ext cx="1138410" cy="1088133"/>
          </a:xfrm>
          <a:custGeom>
            <a:avLst/>
            <a:gdLst>
              <a:gd name="T0" fmla="*/ 180818334 w 1691"/>
              <a:gd name="T1" fmla="*/ 65990893 h 1610"/>
              <a:gd name="T2" fmla="*/ 111700816 w 1691"/>
              <a:gd name="T3" fmla="*/ 65990893 h 1610"/>
              <a:gd name="T4" fmla="*/ 90730244 w 1691"/>
              <a:gd name="T5" fmla="*/ 0 h 1610"/>
              <a:gd name="T6" fmla="*/ 69010690 w 1691"/>
              <a:gd name="T7" fmla="*/ 65668372 h 1610"/>
              <a:gd name="T8" fmla="*/ 0 w 1691"/>
              <a:gd name="T9" fmla="*/ 65453358 h 1610"/>
              <a:gd name="T10" fmla="*/ 641856 w 1691"/>
              <a:gd name="T11" fmla="*/ 65990893 h 1610"/>
              <a:gd name="T12" fmla="*/ 0 w 1691"/>
              <a:gd name="T13" fmla="*/ 65990893 h 1610"/>
              <a:gd name="T14" fmla="*/ 55850408 w 1691"/>
              <a:gd name="T15" fmla="*/ 106617260 h 1610"/>
              <a:gd name="T16" fmla="*/ 34665883 w 1691"/>
              <a:gd name="T17" fmla="*/ 172715362 h 1610"/>
              <a:gd name="T18" fmla="*/ 90516292 w 1691"/>
              <a:gd name="T19" fmla="*/ 131981787 h 1610"/>
              <a:gd name="T20" fmla="*/ 145938796 w 1691"/>
              <a:gd name="T21" fmla="*/ 172930376 h 1610"/>
              <a:gd name="T22" fmla="*/ 124861098 w 1691"/>
              <a:gd name="T23" fmla="*/ 106831975 h 1610"/>
              <a:gd name="T24" fmla="*/ 180818334 w 1691"/>
              <a:gd name="T25" fmla="*/ 65990893 h 1610"/>
              <a:gd name="T26" fmla="*/ 127107743 w 1691"/>
              <a:gd name="T27" fmla="*/ 146921104 h 1610"/>
              <a:gd name="T28" fmla="*/ 90302340 w 1691"/>
              <a:gd name="T29" fmla="*/ 119836761 h 1610"/>
              <a:gd name="T30" fmla="*/ 53282686 w 1691"/>
              <a:gd name="T31" fmla="*/ 146921104 h 1610"/>
              <a:gd name="T32" fmla="*/ 67512728 w 1691"/>
              <a:gd name="T33" fmla="*/ 103177926 h 1610"/>
              <a:gd name="T34" fmla="*/ 30493075 w 1691"/>
              <a:gd name="T35" fmla="*/ 76093582 h 1610"/>
              <a:gd name="T36" fmla="*/ 30920979 w 1691"/>
              <a:gd name="T37" fmla="*/ 76093582 h 1610"/>
              <a:gd name="T38" fmla="*/ 30279123 w 1691"/>
              <a:gd name="T39" fmla="*/ 75663852 h 1610"/>
              <a:gd name="T40" fmla="*/ 76072000 w 1691"/>
              <a:gd name="T41" fmla="*/ 75878866 h 1610"/>
              <a:gd name="T42" fmla="*/ 90516292 w 1691"/>
              <a:gd name="T43" fmla="*/ 32135688 h 1610"/>
              <a:gd name="T44" fmla="*/ 104532382 w 1691"/>
              <a:gd name="T45" fmla="*/ 76093582 h 1610"/>
              <a:gd name="T46" fmla="*/ 150539508 w 1691"/>
              <a:gd name="T47" fmla="*/ 76093582 h 1610"/>
              <a:gd name="T48" fmla="*/ 113305903 w 1691"/>
              <a:gd name="T49" fmla="*/ 103392940 h 1610"/>
              <a:gd name="T50" fmla="*/ 127107743 w 1691"/>
              <a:gd name="T51" fmla="*/ 146921104 h 1610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1691" h="1610">
                <a:moveTo>
                  <a:pt x="1690" y="614"/>
                </a:moveTo>
                <a:lnTo>
                  <a:pt x="1044" y="614"/>
                </a:lnTo>
                <a:lnTo>
                  <a:pt x="848" y="0"/>
                </a:lnTo>
                <a:lnTo>
                  <a:pt x="645" y="611"/>
                </a:lnTo>
                <a:lnTo>
                  <a:pt x="0" y="609"/>
                </a:lnTo>
                <a:lnTo>
                  <a:pt x="6" y="614"/>
                </a:lnTo>
                <a:lnTo>
                  <a:pt x="0" y="614"/>
                </a:lnTo>
                <a:lnTo>
                  <a:pt x="522" y="992"/>
                </a:lnTo>
                <a:lnTo>
                  <a:pt x="324" y="1607"/>
                </a:lnTo>
                <a:lnTo>
                  <a:pt x="846" y="1228"/>
                </a:lnTo>
                <a:lnTo>
                  <a:pt x="1364" y="1609"/>
                </a:lnTo>
                <a:lnTo>
                  <a:pt x="1167" y="994"/>
                </a:lnTo>
                <a:lnTo>
                  <a:pt x="1690" y="614"/>
                </a:lnTo>
                <a:close/>
                <a:moveTo>
                  <a:pt x="1188" y="1367"/>
                </a:moveTo>
                <a:lnTo>
                  <a:pt x="844" y="1115"/>
                </a:lnTo>
                <a:lnTo>
                  <a:pt x="498" y="1367"/>
                </a:lnTo>
                <a:lnTo>
                  <a:pt x="631" y="960"/>
                </a:lnTo>
                <a:lnTo>
                  <a:pt x="285" y="708"/>
                </a:lnTo>
                <a:lnTo>
                  <a:pt x="289" y="708"/>
                </a:lnTo>
                <a:lnTo>
                  <a:pt x="283" y="704"/>
                </a:lnTo>
                <a:lnTo>
                  <a:pt x="711" y="706"/>
                </a:lnTo>
                <a:lnTo>
                  <a:pt x="846" y="299"/>
                </a:lnTo>
                <a:lnTo>
                  <a:pt x="977" y="708"/>
                </a:lnTo>
                <a:lnTo>
                  <a:pt x="1407" y="708"/>
                </a:lnTo>
                <a:lnTo>
                  <a:pt x="1059" y="962"/>
                </a:lnTo>
                <a:lnTo>
                  <a:pt x="1188" y="136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rtlCol="0" anchor="ctr"/>
          <a:lstStyle/>
          <a:p>
            <a:pPr rtl="0"/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2105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 1">
            <a:extLst>
              <a:ext uri="{FF2B5EF4-FFF2-40B4-BE49-F238E27FC236}">
                <a16:creationId xmlns="" xmlns:a16="http://schemas.microsoft.com/office/drawing/2014/main" id="{D1C1A299-D8D3-684F-907C-2CDEC1AD505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 rtl="0"/>
            <a:r>
              <a:rPr lang="fr-FR"/>
              <a:t>Modifiez le style du titre</a:t>
            </a:r>
            <a:endParaRPr lang="fr-FR" dirty="0"/>
          </a:p>
        </p:txBody>
      </p:sp>
      <p:sp>
        <p:nvSpPr>
          <p:cNvPr id="1027" name="Espace réservé du texte 2">
            <a:extLst>
              <a:ext uri="{FF2B5EF4-FFF2-40B4-BE49-F238E27FC236}">
                <a16:creationId xmlns="" xmlns:a16="http://schemas.microsoft.com/office/drawing/2014/main" id="{FA0D0651-86F5-D44D-B5E6-CBD1D6869B6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rtl="0"/>
            <a:r>
              <a:rPr lang="fr-FR"/>
              <a:t>Modifiez les styles du texte du masque</a:t>
            </a:r>
          </a:p>
          <a:p>
            <a:pPr lvl="1" rtl="0"/>
            <a:r>
              <a:rPr lang="fr-FR"/>
              <a:t>Deuxième niveau</a:t>
            </a:r>
          </a:p>
          <a:p>
            <a:pPr lvl="2" rtl="0"/>
            <a:r>
              <a:rPr lang="fr-FR"/>
              <a:t>Troisième niveau</a:t>
            </a:r>
          </a:p>
          <a:p>
            <a:pPr lvl="3" rtl="0"/>
            <a:r>
              <a:rPr lang="fr-FR"/>
              <a:t>Quatrième niveau</a:t>
            </a:r>
          </a:p>
          <a:p>
            <a:pPr lvl="4" rtl="0"/>
            <a:r>
              <a:rPr lang="fr-FR"/>
              <a:t>Cinquième niveau</a:t>
            </a:r>
            <a:endParaRPr lang="fr-FR" dirty="0"/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5947D4A8-B509-9F41-95E2-FA9222474A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>
              <a:defRPr/>
            </a:pPr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6C9BBAED-22F8-C546-AC32-8B7E19298D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>
              <a:defRPr/>
            </a:pPr>
            <a:r>
              <a:rPr lang="fr-FR" smtClean="0"/>
              <a:t>PPS Lande Décembre 2018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A4C0B6A8-315C-1D47-8330-9680D2C2B7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>
              <a:defRPr/>
            </a:pPr>
            <a:fld id="{484B6B05-D73D-1A49-8C93-5682AA188607}" type="slidenum">
              <a:rPr lang="fr-FR" smtClean="0"/>
              <a:pPr>
                <a:defRPr/>
              </a:pPr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0" r:id="rId1"/>
    <p:sldLayoutId id="2147483921" r:id="rId2"/>
    <p:sldLayoutId id="2147483923" r:id="rId3"/>
    <p:sldLayoutId id="2147483924" r:id="rId4"/>
    <p:sldLayoutId id="2147483925" r:id="rId5"/>
    <p:sldLayoutId id="2147483926" r:id="rId6"/>
    <p:sldLayoutId id="2147483927" r:id="rId7"/>
    <p:sldLayoutId id="2147483928" r:id="rId8"/>
    <p:sldLayoutId id="2147483929" r:id="rId9"/>
    <p:sldLayoutId id="2147483930" r:id="rId10"/>
    <p:sldLayoutId id="2147483931" r:id="rId11"/>
    <p:sldLayoutId id="2147483932" r:id="rId12"/>
    <p:sldLayoutId id="2147483933" r:id="rId13"/>
    <p:sldLayoutId id="2147483934" r:id="rId14"/>
    <p:sldLayoutId id="2147483935" r:id="rId15"/>
    <p:sldLayoutId id="2147483936" r:id="rId16"/>
    <p:sldLayoutId id="2147483937" r:id="rId17"/>
    <p:sldLayoutId id="2147483938" r:id="rId18"/>
    <p:sldLayoutId id="2147483939" r:id="rId19"/>
    <p:sldLayoutId id="2147483940" r:id="rId20"/>
    <p:sldLayoutId id="2147483941" r:id="rId21"/>
    <p:sldLayoutId id="2147483942" r:id="rId22"/>
    <p:sldLayoutId id="2147483943" r:id="rId23"/>
    <p:sldLayoutId id="2147483944" r:id="rId24"/>
  </p:sldLayoutIdLst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hf hdr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audio" Target="../media/audio1.wav"/><Relationship Id="rId5" Type="http://schemas.openxmlformats.org/officeDocument/2006/relationships/image" Target="../media/image7.pn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re 2">
            <a:extLst>
              <a:ext uri="{FF2B5EF4-FFF2-40B4-BE49-F238E27FC236}">
                <a16:creationId xmlns="" xmlns:a16="http://schemas.microsoft.com/office/drawing/2014/main" id="{26569B9A-5FC2-8040-BF84-F3F35E2950E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590924" y="3986674"/>
            <a:ext cx="4983163" cy="1011190"/>
          </a:xfrm>
        </p:spPr>
        <p:txBody>
          <a:bodyPr rtlCol="0"/>
          <a:lstStyle/>
          <a:p>
            <a:r>
              <a:rPr lang="fr-FR" dirty="0" smtClean="0">
                <a:latin typeface="MV Boli" panose="02000500030200090000" pitchFamily="2" charset="0"/>
                <a:cs typeface="MV Boli" panose="02000500030200090000" pitchFamily="2" charset="0"/>
              </a:rPr>
              <a:t>En Amour la patience a ses vertus ! </a:t>
            </a:r>
            <a:br>
              <a:rPr lang="fr-FR" dirty="0" smtClean="0">
                <a:latin typeface="MV Boli" panose="02000500030200090000" pitchFamily="2" charset="0"/>
                <a:cs typeface="MV Boli" panose="02000500030200090000" pitchFamily="2" charset="0"/>
              </a:rPr>
            </a:br>
            <a:r>
              <a:rPr lang="fr-FR" dirty="0" smtClean="0">
                <a:latin typeface="MV Boli" panose="02000500030200090000" pitchFamily="2" charset="0"/>
                <a:cs typeface="MV Boli" panose="02000500030200090000" pitchFamily="2" charset="0"/>
              </a:rPr>
              <a:t>Par Lande</a:t>
            </a:r>
            <a:endParaRPr lang="fr-FR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28674" name="Sous-titre 3">
            <a:extLst>
              <a:ext uri="{FF2B5EF4-FFF2-40B4-BE49-F238E27FC236}">
                <a16:creationId xmlns="" xmlns:a16="http://schemas.microsoft.com/office/drawing/2014/main" id="{53C3E4A7-412A-9C43-80F1-77487C4A7563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3590925" y="6187730"/>
            <a:ext cx="4983163" cy="538162"/>
          </a:xfrm>
        </p:spPr>
        <p:txBody>
          <a:bodyPr rtlCol="0"/>
          <a:lstStyle/>
          <a:p>
            <a:pPr rtl="0" eaLnBrk="1" hangingPunct="1"/>
            <a:r>
              <a:rPr lang="fr-FR" altLang="en-US" dirty="0" smtClean="0">
                <a:latin typeface="MV Boli" panose="02000500030200090000" pitchFamily="2" charset="0"/>
                <a:ea typeface="Glegoo" pitchFamily="2" charset="0"/>
                <a:cs typeface="MV Boli" panose="02000500030200090000" pitchFamily="2" charset="0"/>
              </a:rPr>
              <a:t>PPS Lande Décembre 2018</a:t>
            </a:r>
            <a:endParaRPr lang="fr-FR" altLang="en-US" dirty="0">
              <a:latin typeface="MV Boli" panose="02000500030200090000" pitchFamily="2" charset="0"/>
              <a:ea typeface="Glegoo" pitchFamily="2" charset="0"/>
              <a:cs typeface="MV Boli" panose="0200050003020009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726732" y="967839"/>
            <a:ext cx="4711546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N° </a:t>
            </a:r>
            <a:r>
              <a:rPr lang="fr-FR" sz="3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6</a:t>
            </a:r>
            <a:endParaRPr lang="fr-FR" sz="3600" b="1" spc="50" dirty="0" smtClean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/>
            <a:r>
              <a:rPr lang="fr-FR" sz="3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Je compose pour</a:t>
            </a:r>
          </a:p>
          <a:p>
            <a:pPr algn="ctr"/>
            <a:r>
              <a:rPr lang="fr-FR" sz="3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 vous avec ma douce</a:t>
            </a:r>
          </a:p>
          <a:p>
            <a:pPr algn="ctr"/>
            <a:r>
              <a:rPr lang="fr-FR" sz="3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 et fidèle amie</a:t>
            </a:r>
            <a:endParaRPr lang="fr-FR" sz="3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39282" y="3049209"/>
            <a:ext cx="3138559" cy="382204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  <p:sndAc>
          <p:stSnd loop="1">
            <p:snd r:embed="rId4" name="Femme-tatouée_001.wav"/>
          </p:stSnd>
        </p:sndAc>
      </p:transition>
    </mc:Choice>
    <mc:Fallback xmlns="">
      <p:transition spd="slow" advTm="7000">
        <p:fade/>
        <p:sndAc>
          <p:stSnd loop="1">
            <p:snd r:embed="rId6" name="Femme-tatoué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ous-titre 3">
            <a:extLst>
              <a:ext uri="{FF2B5EF4-FFF2-40B4-BE49-F238E27FC236}">
                <a16:creationId xmlns="" xmlns:a16="http://schemas.microsoft.com/office/drawing/2014/main" id="{53C3E4A7-412A-9C43-80F1-77487C4A7563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3590925" y="6187730"/>
            <a:ext cx="4983163" cy="538162"/>
          </a:xfrm>
        </p:spPr>
        <p:txBody>
          <a:bodyPr rtlCol="0"/>
          <a:lstStyle/>
          <a:p>
            <a:pPr rtl="0" eaLnBrk="1" hangingPunct="1"/>
            <a:r>
              <a:rPr lang="fr-FR" altLang="en-US" dirty="0" smtClean="0">
                <a:latin typeface="MV Boli" panose="02000500030200090000" pitchFamily="2" charset="0"/>
                <a:ea typeface="Glegoo" pitchFamily="2" charset="0"/>
                <a:cs typeface="MV Boli" panose="02000500030200090000" pitchFamily="2" charset="0"/>
              </a:rPr>
              <a:t>PPS Lande Décembre 2018</a:t>
            </a:r>
            <a:endParaRPr lang="fr-FR" altLang="en-US" dirty="0">
              <a:latin typeface="MV Boli" panose="02000500030200090000" pitchFamily="2" charset="0"/>
              <a:ea typeface="Glegoo" pitchFamily="2" charset="0"/>
              <a:cs typeface="MV Boli" panose="02000500030200090000" pitchFamily="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39282" y="3049209"/>
            <a:ext cx="3138559" cy="3822043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4435" y="1480929"/>
            <a:ext cx="3869635" cy="3869635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" name="Rectangle 1"/>
          <p:cNvSpPr/>
          <p:nvPr/>
        </p:nvSpPr>
        <p:spPr>
          <a:xfrm>
            <a:off x="5757232" y="2754026"/>
            <a:ext cx="70403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solidFill>
                  <a:schemeClr val="bg1"/>
                </a:solidFill>
              </a:rPr>
              <a:t>6</a:t>
            </a:r>
            <a:endParaRPr lang="fr-FR" sz="8000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7520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736770" y="6488668"/>
            <a:ext cx="26919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PPS Lande Décembre 2018</a:t>
            </a:r>
          </a:p>
        </p:txBody>
      </p:sp>
      <p:sp>
        <p:nvSpPr>
          <p:cNvPr id="2" name="Rectangle 1"/>
          <p:cNvSpPr/>
          <p:nvPr/>
        </p:nvSpPr>
        <p:spPr>
          <a:xfrm>
            <a:off x="635454" y="3178073"/>
            <a:ext cx="108945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 Quand on manque de patience, il ne faut compter que sur soi.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736770" y="6488668"/>
            <a:ext cx="26919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PPS Lande Décembre 2018</a:t>
            </a:r>
          </a:p>
        </p:txBody>
      </p:sp>
      <p:sp>
        <p:nvSpPr>
          <p:cNvPr id="2" name="Rectangle 1"/>
          <p:cNvSpPr/>
          <p:nvPr/>
        </p:nvSpPr>
        <p:spPr>
          <a:xfrm>
            <a:off x="3034747" y="2933557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 La patience avec la sottise et avec la malignité n'est pas facile et pas naturelle. </a:t>
            </a:r>
          </a:p>
        </p:txBody>
      </p:sp>
    </p:spTree>
    <p:extLst>
      <p:ext uri="{BB962C8B-B14F-4D97-AF65-F5344CB8AC3E}">
        <p14:creationId xmlns:p14="http://schemas.microsoft.com/office/powerpoint/2010/main" val="4282179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736770" y="6488668"/>
            <a:ext cx="26919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PPS Lande Décembre 2018</a:t>
            </a:r>
          </a:p>
        </p:txBody>
      </p:sp>
      <p:sp>
        <p:nvSpPr>
          <p:cNvPr id="2" name="Rectangle 1"/>
          <p:cNvSpPr/>
          <p:nvPr/>
        </p:nvSpPr>
        <p:spPr>
          <a:xfrm>
            <a:off x="1706648" y="3270838"/>
            <a:ext cx="75781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 La patience adoucit tout mal sans remède. </a:t>
            </a:r>
          </a:p>
        </p:txBody>
      </p:sp>
    </p:spTree>
    <p:extLst>
      <p:ext uri="{BB962C8B-B14F-4D97-AF65-F5344CB8AC3E}">
        <p14:creationId xmlns:p14="http://schemas.microsoft.com/office/powerpoint/2010/main" val="87011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736770" y="6488668"/>
            <a:ext cx="26919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PPS Lande Décembre 2018</a:t>
            </a:r>
          </a:p>
        </p:txBody>
      </p:sp>
      <p:sp>
        <p:nvSpPr>
          <p:cNvPr id="2" name="Rectangle 1"/>
          <p:cNvSpPr/>
          <p:nvPr/>
        </p:nvSpPr>
        <p:spPr>
          <a:xfrm>
            <a:off x="3034747" y="277453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 </a:t>
            </a:r>
            <a:r>
              <a:rPr lang="fr-FR" sz="3200" b="1" dirty="0">
                <a:solidFill>
                  <a:schemeClr val="bg1"/>
                </a:solidFill>
              </a:rPr>
              <a:t>À force de patience et de douceur, on s'empare de la main qui tient nos chaînes. </a:t>
            </a:r>
          </a:p>
        </p:txBody>
      </p:sp>
    </p:spTree>
    <p:extLst>
      <p:ext uri="{BB962C8B-B14F-4D97-AF65-F5344CB8AC3E}">
        <p14:creationId xmlns:p14="http://schemas.microsoft.com/office/powerpoint/2010/main" val="595985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736770" y="6488668"/>
            <a:ext cx="26919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PPS Lande Décembre 2018</a:t>
            </a:r>
          </a:p>
        </p:txBody>
      </p:sp>
      <p:sp>
        <p:nvSpPr>
          <p:cNvPr id="2" name="Rectangle 1"/>
          <p:cNvSpPr/>
          <p:nvPr/>
        </p:nvSpPr>
        <p:spPr>
          <a:xfrm>
            <a:off x="2156496" y="3363604"/>
            <a:ext cx="76233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La patience est le courage de tous les jours. </a:t>
            </a:r>
          </a:p>
        </p:txBody>
      </p:sp>
    </p:spTree>
    <p:extLst>
      <p:ext uri="{BB962C8B-B14F-4D97-AF65-F5344CB8AC3E}">
        <p14:creationId xmlns:p14="http://schemas.microsoft.com/office/powerpoint/2010/main" val="3104566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736770" y="6488668"/>
            <a:ext cx="26919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PPS Lande Décembre 2018</a:t>
            </a:r>
          </a:p>
        </p:txBody>
      </p:sp>
      <p:sp>
        <p:nvSpPr>
          <p:cNvPr id="2" name="Rectangle 1"/>
          <p:cNvSpPr/>
          <p:nvPr/>
        </p:nvSpPr>
        <p:spPr>
          <a:xfrm>
            <a:off x="2942766" y="3323847"/>
            <a:ext cx="76198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 Qui n'a point de patience ne doit pas aimer</a:t>
            </a:r>
          </a:p>
        </p:txBody>
      </p:sp>
    </p:spTree>
    <p:extLst>
      <p:ext uri="{BB962C8B-B14F-4D97-AF65-F5344CB8AC3E}">
        <p14:creationId xmlns:p14="http://schemas.microsoft.com/office/powerpoint/2010/main" val="2399051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736770" y="6488668"/>
            <a:ext cx="26919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PPS Lande Décembre 2018</a:t>
            </a:r>
          </a:p>
        </p:txBody>
      </p:sp>
      <p:sp>
        <p:nvSpPr>
          <p:cNvPr id="2" name="Rectangle 1"/>
          <p:cNvSpPr/>
          <p:nvPr/>
        </p:nvSpPr>
        <p:spPr>
          <a:xfrm>
            <a:off x="2294755" y="3310594"/>
            <a:ext cx="89242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 La patience supporte ce qu'elle ne peut empêcher. </a:t>
            </a:r>
          </a:p>
        </p:txBody>
      </p:sp>
    </p:spTree>
    <p:extLst>
      <p:ext uri="{BB962C8B-B14F-4D97-AF65-F5344CB8AC3E}">
        <p14:creationId xmlns:p14="http://schemas.microsoft.com/office/powerpoint/2010/main" val="464352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736770" y="6488668"/>
            <a:ext cx="26919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PPS Lande Décembre 2018</a:t>
            </a:r>
          </a:p>
        </p:txBody>
      </p:sp>
      <p:sp>
        <p:nvSpPr>
          <p:cNvPr id="2" name="Rectangle 1"/>
          <p:cNvSpPr/>
          <p:nvPr/>
        </p:nvSpPr>
        <p:spPr>
          <a:xfrm>
            <a:off x="1108467" y="3270838"/>
            <a:ext cx="101475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La patience est la fille de l'amour et la mère de la réussite. </a:t>
            </a:r>
          </a:p>
        </p:txBody>
      </p:sp>
    </p:spTree>
    <p:extLst>
      <p:ext uri="{BB962C8B-B14F-4D97-AF65-F5344CB8AC3E}">
        <p14:creationId xmlns:p14="http://schemas.microsoft.com/office/powerpoint/2010/main" val="365776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736770" y="6488668"/>
            <a:ext cx="26919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PPS Lande Décembre 2018</a:t>
            </a:r>
          </a:p>
        </p:txBody>
      </p:sp>
      <p:sp>
        <p:nvSpPr>
          <p:cNvPr id="2" name="Rectangle 1"/>
          <p:cNvSpPr/>
          <p:nvPr/>
        </p:nvSpPr>
        <p:spPr>
          <a:xfrm>
            <a:off x="3034747" y="2880548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 </a:t>
            </a:r>
            <a:r>
              <a:rPr lang="fr-FR" sz="3200" b="1" dirty="0">
                <a:solidFill>
                  <a:schemeClr val="bg1"/>
                </a:solidFill>
              </a:rPr>
              <a:t>Dans ce monde on ne saurait être en patience ce qu'on y est, on anticipe toujours sur ce qu'on fera. </a:t>
            </a:r>
          </a:p>
        </p:txBody>
      </p:sp>
    </p:spTree>
    <p:extLst>
      <p:ext uri="{BB962C8B-B14F-4D97-AF65-F5344CB8AC3E}">
        <p14:creationId xmlns:p14="http://schemas.microsoft.com/office/powerpoint/2010/main" val="2857550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736770" y="6488668"/>
            <a:ext cx="26919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PPS Lande Décembre 2018</a:t>
            </a:r>
          </a:p>
        </p:txBody>
      </p:sp>
      <p:sp>
        <p:nvSpPr>
          <p:cNvPr id="2" name="Rectangle 1"/>
          <p:cNvSpPr/>
          <p:nvPr/>
        </p:nvSpPr>
        <p:spPr>
          <a:xfrm>
            <a:off x="892447" y="2979290"/>
            <a:ext cx="103805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 La patience émousse peu-à-peu les aspérités les plus rudes</a:t>
            </a:r>
            <a:r>
              <a:rPr lang="fr-FR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990179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736770" y="6488668"/>
            <a:ext cx="26919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PPS Lande Décembre 2018</a:t>
            </a:r>
          </a:p>
        </p:txBody>
      </p:sp>
      <p:sp>
        <p:nvSpPr>
          <p:cNvPr id="2" name="Rectangle 1"/>
          <p:cNvSpPr/>
          <p:nvPr/>
        </p:nvSpPr>
        <p:spPr>
          <a:xfrm>
            <a:off x="3155279" y="3045551"/>
            <a:ext cx="58549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 La patience se moque du temps. </a:t>
            </a:r>
          </a:p>
        </p:txBody>
      </p:sp>
    </p:spTree>
    <p:extLst>
      <p:ext uri="{BB962C8B-B14F-4D97-AF65-F5344CB8AC3E}">
        <p14:creationId xmlns:p14="http://schemas.microsoft.com/office/powerpoint/2010/main" val="4249641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736770" y="6488668"/>
            <a:ext cx="26919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PPS Lande Décembre 2018</a:t>
            </a:r>
          </a:p>
        </p:txBody>
      </p:sp>
      <p:sp>
        <p:nvSpPr>
          <p:cNvPr id="2" name="Rectangle 1"/>
          <p:cNvSpPr/>
          <p:nvPr/>
        </p:nvSpPr>
        <p:spPr>
          <a:xfrm>
            <a:off x="3034747" y="2668514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 La patience, c'est la confiance dans le temps ; or le temps, c'est le progrès</a:t>
            </a:r>
          </a:p>
        </p:txBody>
      </p:sp>
    </p:spTree>
    <p:extLst>
      <p:ext uri="{BB962C8B-B14F-4D97-AF65-F5344CB8AC3E}">
        <p14:creationId xmlns:p14="http://schemas.microsoft.com/office/powerpoint/2010/main" val="218699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736770" y="6488668"/>
            <a:ext cx="26919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PPS Lande Décembre 2018</a:t>
            </a:r>
          </a:p>
        </p:txBody>
      </p:sp>
      <p:sp>
        <p:nvSpPr>
          <p:cNvPr id="2" name="Rectangle 1"/>
          <p:cNvSpPr/>
          <p:nvPr/>
        </p:nvSpPr>
        <p:spPr>
          <a:xfrm>
            <a:off x="1990921" y="3098559"/>
            <a:ext cx="81836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La patience coûte peu à qui travaille beaucoup</a:t>
            </a:r>
            <a:r>
              <a:rPr lang="fr-FR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806575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736770" y="6488668"/>
            <a:ext cx="26919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PPS Lande Décembre 2018</a:t>
            </a:r>
          </a:p>
        </p:txBody>
      </p:sp>
      <p:sp>
        <p:nvSpPr>
          <p:cNvPr id="2" name="Rectangle 1"/>
          <p:cNvSpPr/>
          <p:nvPr/>
        </p:nvSpPr>
        <p:spPr>
          <a:xfrm>
            <a:off x="3034747" y="2708271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 Si on pouvait avoir un peu de patience, on s'épargnerait bien du chagrin.</a:t>
            </a:r>
          </a:p>
        </p:txBody>
      </p:sp>
    </p:spTree>
    <p:extLst>
      <p:ext uri="{BB962C8B-B14F-4D97-AF65-F5344CB8AC3E}">
        <p14:creationId xmlns:p14="http://schemas.microsoft.com/office/powerpoint/2010/main" val="586089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736770" y="6488668"/>
            <a:ext cx="26919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PPS Lande Décembre 2018</a:t>
            </a:r>
          </a:p>
        </p:txBody>
      </p:sp>
      <p:sp>
        <p:nvSpPr>
          <p:cNvPr id="2" name="Rectangle 1"/>
          <p:cNvSpPr/>
          <p:nvPr/>
        </p:nvSpPr>
        <p:spPr>
          <a:xfrm>
            <a:off x="3034747" y="2695018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Le quart d'heure de patience employé à propos pare à bien des inconvénients. </a:t>
            </a:r>
          </a:p>
        </p:txBody>
      </p:sp>
    </p:spTree>
    <p:extLst>
      <p:ext uri="{BB962C8B-B14F-4D97-AF65-F5344CB8AC3E}">
        <p14:creationId xmlns:p14="http://schemas.microsoft.com/office/powerpoint/2010/main" val="1757073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736770" y="6488668"/>
            <a:ext cx="26919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PPS Lande Décembre 2018</a:t>
            </a:r>
          </a:p>
        </p:txBody>
      </p:sp>
      <p:sp>
        <p:nvSpPr>
          <p:cNvPr id="2" name="Rectangle 1"/>
          <p:cNvSpPr/>
          <p:nvPr/>
        </p:nvSpPr>
        <p:spPr>
          <a:xfrm>
            <a:off x="3034747" y="2734774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 La patience est une plante qui ne croît pas dans le jardin de tout le monde</a:t>
            </a:r>
          </a:p>
        </p:txBody>
      </p:sp>
    </p:spTree>
    <p:extLst>
      <p:ext uri="{BB962C8B-B14F-4D97-AF65-F5344CB8AC3E}">
        <p14:creationId xmlns:p14="http://schemas.microsoft.com/office/powerpoint/2010/main" val="4095881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736770" y="6488668"/>
            <a:ext cx="26919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PPS Lande Décembre 2018</a:t>
            </a:r>
          </a:p>
        </p:txBody>
      </p:sp>
      <p:sp>
        <p:nvSpPr>
          <p:cNvPr id="2" name="Rectangle 1"/>
          <p:cNvSpPr/>
          <p:nvPr/>
        </p:nvSpPr>
        <p:spPr>
          <a:xfrm>
            <a:off x="3034747" y="2946809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 La patience est la porte de la joie, la précipitation la porte du repentir. </a:t>
            </a:r>
          </a:p>
        </p:txBody>
      </p:sp>
    </p:spTree>
    <p:extLst>
      <p:ext uri="{BB962C8B-B14F-4D97-AF65-F5344CB8AC3E}">
        <p14:creationId xmlns:p14="http://schemas.microsoft.com/office/powerpoint/2010/main" val="67759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736770" y="6488668"/>
            <a:ext cx="26919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PPS Lande Décembre 2018</a:t>
            </a:r>
          </a:p>
        </p:txBody>
      </p:sp>
      <p:sp>
        <p:nvSpPr>
          <p:cNvPr id="2" name="Rectangle 1"/>
          <p:cNvSpPr/>
          <p:nvPr/>
        </p:nvSpPr>
        <p:spPr>
          <a:xfrm>
            <a:off x="1109834" y="3257586"/>
            <a:ext cx="942604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>
                <a:solidFill>
                  <a:schemeClr val="bg1"/>
                </a:solidFill>
              </a:rPr>
              <a:t> </a:t>
            </a:r>
            <a:r>
              <a:rPr lang="fr-FR" sz="3200" b="1" dirty="0">
                <a:solidFill>
                  <a:schemeClr val="bg1"/>
                </a:solidFill>
              </a:rPr>
              <a:t>Si la patience est une vertu, il y a des vertus pénibles. </a:t>
            </a:r>
          </a:p>
        </p:txBody>
      </p:sp>
    </p:spTree>
    <p:extLst>
      <p:ext uri="{BB962C8B-B14F-4D97-AF65-F5344CB8AC3E}">
        <p14:creationId xmlns:p14="http://schemas.microsoft.com/office/powerpoint/2010/main" val="92733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736770" y="6488668"/>
            <a:ext cx="26919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PPS Lande Décembre 2018</a:t>
            </a:r>
          </a:p>
        </p:txBody>
      </p:sp>
      <p:sp>
        <p:nvSpPr>
          <p:cNvPr id="2" name="Rectangle 1"/>
          <p:cNvSpPr/>
          <p:nvPr/>
        </p:nvSpPr>
        <p:spPr>
          <a:xfrm>
            <a:off x="2176357" y="3217829"/>
            <a:ext cx="78127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La patience adoucit les amertumes de la vie. </a:t>
            </a:r>
          </a:p>
        </p:txBody>
      </p:sp>
    </p:spTree>
    <p:extLst>
      <p:ext uri="{BB962C8B-B14F-4D97-AF65-F5344CB8AC3E}">
        <p14:creationId xmlns:p14="http://schemas.microsoft.com/office/powerpoint/2010/main" val="3466496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736770" y="6488668"/>
            <a:ext cx="26919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PPS Lande Décembre 2018</a:t>
            </a:r>
          </a:p>
        </p:txBody>
      </p:sp>
      <p:sp>
        <p:nvSpPr>
          <p:cNvPr id="2" name="Rectangle 1"/>
          <p:cNvSpPr/>
          <p:nvPr/>
        </p:nvSpPr>
        <p:spPr>
          <a:xfrm>
            <a:off x="3034747" y="2867296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 La patience n'ôte pas le sentiment des malheurs, elle les modère. </a:t>
            </a:r>
          </a:p>
        </p:txBody>
      </p:sp>
    </p:spTree>
    <p:extLst>
      <p:ext uri="{BB962C8B-B14F-4D97-AF65-F5344CB8AC3E}">
        <p14:creationId xmlns:p14="http://schemas.microsoft.com/office/powerpoint/2010/main" val="2779611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re 2">
            <a:extLst>
              <a:ext uri="{FF2B5EF4-FFF2-40B4-BE49-F238E27FC236}">
                <a16:creationId xmlns="" xmlns:a16="http://schemas.microsoft.com/office/drawing/2014/main" id="{26569B9A-5FC2-8040-BF84-F3F35E2950E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3590924" y="3986674"/>
            <a:ext cx="4983163" cy="1011190"/>
          </a:xfrm>
        </p:spPr>
        <p:txBody>
          <a:bodyPr rtlCol="0"/>
          <a:lstStyle/>
          <a:p>
            <a:r>
              <a:rPr lang="fr-FR" dirty="0" smtClean="0">
                <a:latin typeface="MV Boli" panose="02000500030200090000" pitchFamily="2" charset="0"/>
                <a:cs typeface="MV Boli" panose="02000500030200090000" pitchFamily="2" charset="0"/>
              </a:rPr>
              <a:t>En Amour la patience a ses vertus ! </a:t>
            </a:r>
            <a:br>
              <a:rPr lang="fr-FR" dirty="0" smtClean="0">
                <a:latin typeface="MV Boli" panose="02000500030200090000" pitchFamily="2" charset="0"/>
                <a:cs typeface="MV Boli" panose="02000500030200090000" pitchFamily="2" charset="0"/>
              </a:rPr>
            </a:br>
            <a:r>
              <a:rPr lang="fr-FR" dirty="0" smtClean="0">
                <a:latin typeface="MV Boli" panose="02000500030200090000" pitchFamily="2" charset="0"/>
                <a:cs typeface="MV Boli" panose="02000500030200090000" pitchFamily="2" charset="0"/>
              </a:rPr>
              <a:t>Par Lande</a:t>
            </a:r>
            <a:endParaRPr lang="fr-FR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28674" name="Sous-titre 3">
            <a:extLst>
              <a:ext uri="{FF2B5EF4-FFF2-40B4-BE49-F238E27FC236}">
                <a16:creationId xmlns="" xmlns:a16="http://schemas.microsoft.com/office/drawing/2014/main" id="{53C3E4A7-412A-9C43-80F1-77487C4A7563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3590925" y="6187730"/>
            <a:ext cx="4983163" cy="538162"/>
          </a:xfrm>
        </p:spPr>
        <p:txBody>
          <a:bodyPr rtlCol="0"/>
          <a:lstStyle/>
          <a:p>
            <a:pPr rtl="0" eaLnBrk="1" hangingPunct="1"/>
            <a:r>
              <a:rPr lang="fr-FR" altLang="en-US" dirty="0" smtClean="0">
                <a:latin typeface="MV Boli" panose="02000500030200090000" pitchFamily="2" charset="0"/>
                <a:ea typeface="Glegoo" pitchFamily="2" charset="0"/>
                <a:cs typeface="MV Boli" panose="02000500030200090000" pitchFamily="2" charset="0"/>
              </a:rPr>
              <a:t>PPS Lande Décembre 2018</a:t>
            </a:r>
            <a:endParaRPr lang="fr-FR" altLang="en-US" dirty="0">
              <a:latin typeface="MV Boli" panose="02000500030200090000" pitchFamily="2" charset="0"/>
              <a:ea typeface="Glegoo" pitchFamily="2" charset="0"/>
              <a:cs typeface="MV Boli" panose="0200050003020009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726732" y="967839"/>
            <a:ext cx="4711546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C’était</a:t>
            </a:r>
          </a:p>
          <a:p>
            <a:pPr algn="ctr"/>
            <a:r>
              <a:rPr lang="fr-FR" sz="3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Je compose pour</a:t>
            </a:r>
          </a:p>
          <a:p>
            <a:pPr algn="ctr"/>
            <a:r>
              <a:rPr lang="fr-FR" sz="3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 vous avec ma douce</a:t>
            </a:r>
          </a:p>
          <a:p>
            <a:pPr algn="ctr"/>
            <a:r>
              <a:rPr lang="fr-FR" sz="3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 et fidèle amie</a:t>
            </a:r>
            <a:endParaRPr lang="fr-FR" sz="3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39282" y="3049209"/>
            <a:ext cx="3138559" cy="38220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8226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LAYERS_CUSTOMIZATION" val="UEsDBBQAAgAIAM1m2EZaf7mZOgQAAOEOAAAdAAAAdW5pdmVyc2FsL2NvbW1vbl9tZXNzYWdlcy5sbmetV/9u2zYQ/r9A34EQUGADtrQd0KIYEge0xNhCZMmV6DjZDwiMxNhEKDGTKLfZX32aPtieZEfKbuymg6R0gG2YtO+7091335HHpx8LiTa8qoUqT5zXR68cxMtM5aJcnTgLevbzOwfVmpU5k6rkJ06pHHQ6ev7sWLJy1bAVh+/PnyF0XPC6hmU9MquHNRL5iTMfp240m+PwKg2iSZSO/YkzclVxx8p7FKiV+qP64Ze37z6+fvP2x+OXW8s+QMkMB8EhFLJIb171AAppHAUpoJEgDckldUbmc5hdtKCBHxJntP0yzHoekwtnZD477RZxTEKaJoHvkdRP0jCiNhcBocRzRleqQWu24UgrtBH8A9JrDpXUouKoliK3P2QKNsqGdznzohn2wzQmCY19l/pR6IwSVVX3P1lY1ui1qsBdjXJRs2vJc+sTOGN/v6t4Da6ZBk4heOm1gH+qgonyqNN1jJd+OElpFAVJSkJvt+OMSJkjr2LGzUCUGCckBoCK1bx6gm1qWWbNEZZyGMLUn0wDeFMTwlSs1hLeemgccwI1mPOyywo4QmJgV5Iso9gzSQNXiKE7VtcfVJUf8GO/UF3AfuhGQEGX7oFTg7EDhhoLUI6q4pnuApuRJMETko6jSyAy9F00xCI6h3Y7H2JxRRJoEZJ02YT4wp9gQ3jTYjv+7/orY4bO8h6xLAM7k76NUE0NOyal0AW20+phXhLyfgFV83HwjS5uASGxtl4rseEQQpV3swc0xSWe4c/7hf9beob9gHgpEMqLlim1YmecMZCHUmnEpFTmAcAvyzeszDi65hlrgPD38Ldc5PZvptg2kr8a8TdieistL7aqFHrk8sXRwNAOhOxxhEVTQ3ha8+JOd7neC/8pURhi/2cIfR59oP+kbdaxDx0wFqq/BQF5NoIEiir7W/nhGTiatz0PouCXNwN8htEWIFToqRgXkKqDEC4ghQPsl2Sc+BSG7ZJf10J3zjFb2bZA3y5qBgcHyTV/KOw1v1HQE5KzTTvOQNZspTsLujctD7SH+jSAkEMAXLUjESClKCD+vAfmYkZ2GWgl4+BJlqqRuW1RKW6tbEBum4I/nsM3lSrsrmT1jrytap1+TxTtw8Wt0/mAeZIQHLvT1MWhS8wRzjSN7GkEXDQxBTRJAzw25kDKgulsDVp5o5oy7wnUnsI8coYBbJvShLMqW//z6XNPjK8iaXfRdvfXQSDQYUaIyBew30Olef1nFwjF40M7u+hjtT217ux6HmKpD3T4X06HrNX0QhWwddTtF9i2LRqmFLvTGRAysfxTTZV1j959hBmOz0FU7PnKGc1YdQuKRJWSg1Bsqg0B9TDvDxeHRktR8iG236fp5oGpP0+x59lbFDSfFNltO7xyOCtm2+uUhOtUXzB3ikMQvK/weC70QEA7I3byAo3erh/afPN4ZHxZ1fYyevxy7276L1BLAwQUAAIACADNZthGmd7J2s4DAAAxDwAAJwAAAHVuaXZlcnNhbC9mbGFzaF9wdWJsaXNoaW5nX3NldHRpbmdzLnhtbNVXX3PaRhB/51PcqJPHIDu1a4cReDy2GDPBQJDcJtPpeA7dgq4+3am6E4Q89dPkg/WTdE9nYwg4Fc244w4PoNXub//9do8Lzj5lgsyh0FzJtnfYPPAIyEQxLmdt7ybuvj71iDZUMiqUhLYnlUfOOo0gLyeC6zQCY1BVE4SRupWbtpcak7d8f7FYNLnOC/tWidIgvm4mKvPzAjRIA4WfC7rEL7PMQXudRoOQwImuFSsFEM4wBMltdFR0BdWp5zu1CU3uZoUqJbtQQhWkmE3a3g+n5/bzoOOgLnkG0ianOyi0YtOijHEbDxUR/wwkBT5LMfCTI48sODNp23tzZFFQ299GqbBdDtSiXChMRpp7+AwMZdRQ9+j8Gfhk9IPAidhS0ownMb4hNv+2dxnfRv3eZXg7GMZhdHsVX/ddDHsYxeGHeA+juBf3w33068JffRyF435v8O42Hg77cW/0aIUV3ShI4G9WLMDKqrJIYFWwwKRlNpGUCyTbV2XUYJCughYziFWXYxOnVGjwyO85zN6XVHCzRFYfIKvvAPJznUNixrZtbc8UJXiPcA4QA8Nerihx/HZFiZPTjdR95/0xrZ1RBtQYmqRIHpRVoQX+uuhBbarkRmr2mUyUYKuEIJsAG9AM1kYiuuOyi5qHHpliEwSmel5wKjzCDaaerIx1OdGGm2oIu+uaBLFw2IFcR1ulSFJa6I2Kr6puiZ90fh0oA/o3Vwonekr1F1UKRpaqJILfATGKYJvLDH+lQNaHiUwLlVVSHHdDtOAY3JzDAthZHUcf0UVWoiVumlyAcR7+KPlnMoGpKhAX6Bx3Esq5dvjNvYBzqvUjKH2I8ZUbkd7gMvzwyiZI2ZzKZE9w5AZkuXkOfIq5S4UuhFBYzTUIrExCSw1VfxhnlVqdNGv7Tum8arptZAWK7eYYj8PEFwmymMsS6gImVBIlxZLQBDeFthSac1VqlDiyOGj9rwJ0poTLKtQZDhs6KxgUddAODt/8eHT808np21bT/+vPL6+/aXS/PUeCWm9ufV48uZ7rWX21pP/B6Buresu2q4rMMpRtOd19/Nyvye1FEvh2we3ed9VafonrLgrPxxdXZBxGN/04atUhw0ARLFiSIpum9s9KHZvhTYztCOuojsbhz7XCwL7UmoQwqgU3rJXHuzpaY3cMjNaOgFoh4A6fuQMDt7jgGUdW/i/G86lJ+f7J/k+m87v+jbjRfqbpBFokKXb02Vjw4rffc5b3JVXMPa3uDxsXhsDfeTWzbzIueYZ1tKf76j7XOT46wCvIzleNBqJtXnM7jb8BUEsDBBQAAgAIAM1m2EY6Kj9OugIAAFgKAAAhAAAAdW5pdmVyc2FsL2ZsYXNoX3NraW5fc2V0dGluZ3MueG1slVbbTuMwEH3nK6rue8Ney0qmEpSuhNRdECDenWSaWHXsyJ6U7d+v7TjEbhua7QipnjnHc/UUordMLC4mE5JJLtUzIDJRaKvpdBOWX0/TBlGKWSYFgsCZkKqifLr49Mt9SOKQ51hyB2osZ0Mz6N3M3WcMxfv4PrcyRMhkVVOxX8tCzlKabQslG5GfDa3c16A4E1uDvPw5X64GHXCm8R6himJaXVkZR6kVaA02pB8rK2dZnKbAO0+X7jOS07v6OPsD2o5pho5289nKEK2mBcRFvrqxMowX5va4K3MrHxMQ/qKBfv1iZRDK6R5UfPndNyuDDFk39f/MSK1kYQsacz5u4juHS5qb52ejurRylmATso7OdsGXx+V6F4D81/DdE/tcleSPtq4HC8E2PeWwQNUASbpTa9OlfHto0LyPzh5qesyjifmRNhoWG8q1h/XKHvgEb0zkIcpresir5E0FyzbgEBkbesJyeeuWRYh91wUxKth5ZZ9KoOyRf0xhj5CBskc+c5bDg+D74wgOTS2p6/It9f0MGuDJUQeMGQQ1x9yH0p06q3W1to9XB7F6RYepZA4LbeN5YRXY1pHE6dqYkqOgiKA7VlBkUvy2uHTvstEkOTD4aTs9WwQZcjg1ci5Gs6jDernzxdmCkPaHoU+uPU/Q7PHrKUWkWVmZHyY9nXieeSimMNPkNMNuSgMHdS82MuA430OkiqotqBcp+Vg3QiLosdfL9n0NwUkS1IAkp6tM/CWnyi+aKgW1Ml1joLsqx8oWWLKi5OYPXxm8QX7AGLC2VCzNfYKy97kMFH4IgKqs7Ka2PbSWquHIOOyAe2ugcCkP5Ua0mdKhgbvBNWwwHDmvGTWTfln0sxIvkUB/Av9qwoouPrCMGHukqXaZRS+/28TB1dFy7haanb5wl7mzH6boZmM/LqFR2v8o/wFQSwMEFAACAAgAzWbYRrJ85P+jAwAAQg4AACYAAAB1bml2ZXJzYWwvaHRtbF9wdWJsaXNoaW5nX3NldHRpbmdzLnhtbNVXUXPaOBB+51do3OljcdJLLyljyGQSZ8KUAAWn187NTUZYC9ZFllxJhtKn/pr+sP6SrqyEhJLkzF3buxsewOvdb3e/XX020eGHXJA5aMOVbAe7zZ2AgEwV43LWDi6S02cHATGWSkaFktAOpArIYacRFeVEcJONwVp0NQRhpGkVth1k1hatMFwsFk1uCu3uKlFaxDfNVOVhocGAtKDDQtAlftllASboNBqERN50rlgpgHCGJUjuqqPizOYiCL3XhKZXM61KyY6VUJro2aQdPDk4cp8bH490wnOQrjfTQaMz2xZljLtyqBjzj0Ay4LMM697fC8iCM5u1g+d7DgW9w02UCtu3QB3KscJepL2Gz8FSRi31lz6fhQ/W3Bi8iS0lzXma4B3i2m8HJ8nluNc9iS/7gyQeX54l5z1fwxZBSfw22SIo6Sa9eBv/uvBn74bxqNftv7pMBoNe0h3eRiGja4RE4TpjETKrSp3CirDIZmU+kZQL3LVvaDRgcVsF1TNI1CnHIU6pMBCQPwuYvS6p4HaJS72DS30FUByZAlI7cmNrB1aXENzCeUAsDGe5WokXL1crsX+w1nros9+2dW+VEbWWphkuD9qq0qLwrunGbarkWmvumkyUYKuGpsiywF6ONKciINxib+nqrnUM2FMukH8Xu9ucSrvRXJpRbdY4XPHoVjnt/N5XFswfvjlvesj1N1UKRpaqJIJfAbGK4ODKHH9lQO4eDzLVKq+sghpLjOAMyJzDAthhnUTvMEVeYiRKRyHA+gzvS/6RTGCqNOICnaPIoJ0bj9/cCrigxtyC0psan/ql7/ZP4rdPXYOUzalMtwTHaUNe2B+BT7F3qTCFEArZvAOBzKS0NFDNh3FWudVps3bujM6robtBVqA4bo71eEy8keIWcllCXcCUSqKkWBKa4tk3boXmXJUGLX5ZPLT5WwX6UMJlVeoMHyiYTDPQddB2dp//svfi1/2Dl61m+OXT52ePBl3r4VBQl80L4vGDglsv6hvZ/YugR8R3I/ZU6dxtKNtIev8D5Vr4NoUkCp3s3K9gldD+HAEbx0ej4zMyiscXvWTcqjPeviJIQZrhfkzdC0WdmMFFggTHdVyHo/hNrTKQ6Vq7HY9rwQ1q9fGqjtfIC/vwjqjXKgFVeeYfAajLgucc9+x/ceAe2v1/flZ/ynl7/I3Bn8bvdd6A6jTDGf2wuf77CvVdCfsvceCvVu/hay/eUXjvX5wG2tf/93UaXwFQSwMEFAACAAgAzWbYRoITx3SWAQAAIgYAAB8AAAB1bml2ZXJzYWwvaHRtbF9za2luX3NldHRpbmdzLmpzjZTLbsIwEEX3fAVytxWiT2h3qFCpEotKZVd1YcIQIhzbsk0KRfx7M+YVO5NSzya+OrrziDzbVrs8LGHt5/bWf/v7e3j3GqDmzAquQ1006DnqzIpsBpMsB5FJYBFSIDLnwsJJ350RyplJ7zrdfKCvrRgyRdD6lKAiGgK0FFgQ4DcFrinxJ2zu0Ni+qcqopyvnlOwkSjqQriOVybln2NWrP9UeI1gVYC6gc55AYNrzp4k8Oz70MKpconLN5WasUtWZ8mSZGrWSs6b8i40GU/705R7oPvVeRoGdyKx7c5DHiUd9jGZSG7AWDnkfRxgkLPgURMW3688faGBcbyiii8xm7kgPbjCqtOYp1KbUH2CEmCy9atPsYdQ5B2u3J+5uMQJC8A2YmtXwHiMAlV7pf/xAbVSKE6mh9ZmfUKH4LJPpIXUXg+SwWLRtmt65UV/+kAVPSEVPaEE9v7xpecSgJUB31IK8Nso7puwEJUoih6JATYAFvUhcvEjw/tlm3DmeLPJyP5TrsZwDN0swE6VEWf7XpULjXK3dL1BLAwQUAAIACADNZthGGtrqO6oAAAAfAQAAGgAAAHVuaXZlcnNhbC9pMThuX3ByZXNldHMueG1snY8xD8IgEIV3fgW5XbBb0wDdTNwcdDYVUUno0XDU+vOF1Bhnh0vuXd73Xk71rzHwp0vkI2poxBa4QxuvHu8aTsfdpgVOecDrECI6DRiB94Yp37R4SI5cJl4ikDQ8cp46KZdlEZ6mVBIohjmXYBI2jrLMGFFWUk4rCivb+b/ozw0MY5yry+xD3qMpe1GrhVOyGipzdig83iLIalDy667KzpRLRRFK/jxm2BtQSwMEFAACAAgAzWbYRj+zTKhuAAAAcwAAABwAAAB1bml2ZXJzYWwvbG9jYWxfc2V0dGluZ3MueG1sDco9DoMwDEDhnVNYnsrQHzYGAgNSxy7QA1jBQpEcGyVpVW7fbO9J3zD9osCXUw6mDrvbA4HV2xZ0d/hen9ceIRfSjcSUHaohTGMziHmShUupMMMhdHJaOdYo/KJY5RLqMcz2SZnh4u04W7yPzR9QSwMEFAACAAgAg4CPRc6CCTfsAgAAiAgAABQAAAB1bml2ZXJzYWwvcGxheWVyLnhtbK1VTW/bMAw9p8D+g6F7raRd1zSQW3QFih3WoUDWbbdAtRlbi215klw3/fWj/G3P6VZgBwM2xfdI8ZE0u3pOYucJlBYy9cjCnRMHUl8GIg098vD19nhJri7fHbEs5ntQjgg8kqfCAnhMnAC0r0RmEHzPTeSRnsFFZuJkSkglzB65z5C7i7Qk745m6JJqj0TGZCtKi6JwhUZEGmoZ55ZEu75MaKZAQ2pA0SoN4jTYlfk7Gp9EptTsM9A9ZGbeHrgmaTmetRiQFKeuVCE9mc8X9Mfd57UfQcKPRaoNT30gDlZyVpbykfu7OxnkMWhrm7EqyTUYY5MobTNmVmKxTB2tfI9UDpsEtOYhaDdOQ0IrLJ0As23MdVTz6AGt5dU7UfOWfhv7vWncSuVo55zlj7HQER71IZ11EsjoMCpLyuuWHfTQdNCtZSKOgl+5UBCUn9/aFpkvSBWw7bgyT1cXPh7g2y33jVT7G4RhF9UKuq1obiWaW4JaDreNvu4oSHPbLXCTK2hKNWNPIgD5hSvFbVtcGpUDoyNjjaVDMKPVlWuROkFYZJL47B+0sX4jaX7q15QpAf9DmE9I1NZEpAE83wr0MZBgTQ1gsa3NNVns2phdTjp/THp9PTBVOdai4EUcw1UIOIYBN5x2dnoICoprdPFzNcL2Dg6CIxFGMT5mkmF8epAm4Wo3ydA7OAiOpb+bgLbmtox0XMdRM7UdxOjEOmF+ro1MxEvZnoM9Y1ZlH742cs3RdSbag/P5H6M4iNEM5pZMrC771ttXzeG9nVOjO59NVlkG3YrzACbPKq9mFvJs5BPAluexuenn1OzDHnSU89R0THN9x36XxVq8gFOIwP7pFqe2JhHYnvHIh+VpjwH1xO0yCF+apiIyWktSqXlIOYa1eRJQVJhqVj6i6qGSeRqMtHGz7uegY9xV1wq4E8MWM12cYPPJzCPv8aW+y8XZRXeV88VFgy3zuq8CV7m8YVXXCXedQet+bS/C6pnH199QSwMEFAACAAgAzWbYRtOZkxsdCAAAYx4AACkAAAB1bml2ZXJzYWwvc2tpbl9jdXN0b21pemF0aW9uX3NldHRpbmdzLnhtbK1ZbW/bOBL+3l9B+LDALnCIX+S3LFwf9EInQh3ZaylJe4eFQUtMLEQSfRLtNgt/uF+zP2x/yQ4pKZYcx5Hai5qiGs48MxzOPCTVUfLkR/o24Sz0/yDcZ5FNOfejx2T8AaGRywIWz2OaUJ40D5J7P/LYVzN6YEIG0oSTyCOxp4vRZNxCE/mDhgN1aAzhrat1O2jQxR08RAbu6TB2qRiXig5jRqetj5pHECluTF0a8dOoo2Zp9LWBGSU05mbk0W9jpaxdHCrP4Comng96ybjfFc8+97o3uuJB3XZv0MP7jqooSh/pPaNttPaDweVAbSPc6vZayl4bdpSOgtq9Xvuyv28POj0F3iaXfUDp4ss+6g663Y6x7+AOWCNV1YyOvh8ol+22Ct7w8FLfTybaoNVC7XZb6Rr7Xl+ZaC0E2gpgqMpQJFAxFE3p71VNbQ8VNNEn2qS7xwbu6z007OB+q7XvaprSah2Se5hdMV0HaeXp5Ol8B/DkEpwcFbXVPFFcI3cbx6Ds0HATEE5RREL6sWH78EqRzrZxQtHPLts8/9LIKlRWc66fB1aWpkIQC7TxKbBRUw7lejKyYmsU5cj3PjZWW85ZdOGyiEO4FxGLQxI0xv9IqyebWxVLtqNxHbsH4tKDu4H8qWqW+YKKhueckcvCDYmep+yRXayI+/QYs23kVQpz/byhceBHT6Dduhzo+KyjwE+4yWlYig8PxVPdbAOMlVARXh+Lp5JlQFY0yD225E8Nu4PL9zNyZLrzE59LU7UtnnOmG/JIywswVMVz3iYCL+VVG4jnfSNOv3FQVwQBdM6qB+SZxmUnKWGetWKb7aZuPW1i9iiSXbZ7f6Ff7AIG/BM9ighb4qlkJCYoHFZapSxtcv7GkWL2eswloxC8wOIWySUTSci5ttRnN3PV+rKczq5mS828aoz1tCuRaMsPP3f6w2/tXh+oKzOsCGXfqNNpGQxJsF6rGpblLGbTJQDi6dLCn53GWPxd23R260xNCzfG2T9qA8wX+K4xFn9XMb1dLLDlLO2paeClaS+tmSPzMsUONhrjL2yL1mRHEWdo59OviK8pAn72Y4qSwPfkgOBsP9rSCv6M2Y1qWssFtp2FqTvmzGqMbRbHz/+UyGTL11A9a5Igz0/IKqCedAs1IscFv4B3eURD8IevfdBkIfGjiyreF+q9aV0tndlsai+xZeSSxhhHHjJiIjzVB1qoNl4ARkxgK/8+86WsPomA1CCoDXJtXl1P4dcRgVz7j+sAfvl3RDPHsCRzGlUwhMLBC6g6276fLQyRQ3CICNqQJPnKYq9UNMWlq4BtWvoMSlN3CviOgMmxYeH9yIXSoS6vgHeDbVu9wktt9hlqHHpzVtNo9gla8lNNoy/Yhh7CdgUzS70zr1TREaIN8wbJe9Alot6DZ0RcF+xENnc+2yYgERmGNpHdmNR2ZOPfbmEdTXV6otlTTMizXMFHf0chitirVFVAQDo2RF39dmv+ezlRzSk2llBoxux+6Uh+FP4IEEnEOCJBwMQ0wDXxdiRyKVpRl2yhHZ5BzfM9qSaWXwbz363/ByI8I6GfMv6yDPz5p4v60ZVY73WQIRybwRkcVjb8Pe+FGXxnIKLg34yiSgLqh2CnrayZ0Bmaz2oZYWB0QV1AwkEtQ9OagLt5ygtAHOKyUwvAmmUYFkM/AHMHmSsFcgcZrQdxjzXbdGDTvqcrcYytYCyXO1210ystLhsBhbvey2qv6AODdgko2aUbInCgXP4qq1zYcksU5ZjOFAK3APMx3VcBNfBDcRivBnt7g/NUpLRSms892wae7OHAf5LUAnnehvT1fv4Qs1BKA5LkdZ2S279+MJB0iovU77zeRmRjdaFfL3XV0rE4H4quCqrbQY2KyKaOvZyqmkCAYg0Jd9dArA/i2F4dKz3fGXiiAl6WXpuS2F3/9b8/q8McxZNKUSb9tS4OtKBgLfyC9x+LcZr8XgHHUbWyqXypaJgdj3PT6qdlx4Qy+b8cQEm6GYQsFF8sKrmGQsyWUXUcVb++gVq1ZWmybexW2r+LIDfq4hPQjzy5NcY3JH4C+nIYC+oCycyL2uS1YzhcWLY88CNa0/yH9wMxececL1XDkDc56NHAd5/STdCD42j21QYFcKWrgadfqxZw5BEk9XxeH1NuMTkdASWk7wdC2J3ccV4Eh/sx3L/Zlpeu2xGPWTAXHypef5kDBfFdBcp4zGNxQcvfihrJmn3N1i7TKkqONecQwlycy8YPJEgy5YPwWH0hescr6maSY8U7FgA76+l0ivrlgWMzXdfkl7yixYvsVexwas6GDhMtCI/1LfqNv9IvCI/1bbFnzeCY/jqm46Giaf55RSNxUV5YvAzoxOqBEo0kT2Uh5m9lHRHCVHxnSwozyQRlzZB5dCw3X8cPadbQQlaMuPlGyKPo5RhxI2xWz3Z2LTkaOBRw83wFj7jPA/p2ect5QBMWcy3fP9RK4yj9HnycjFSK+POGfmzABYC4a8H1SQNlGB8bIp3pN/e37DY5owlCK1jKaM6bhpLRJaHXchkJHq/niqX9ft5o1HyVp1Hz3AqNMti3FzDahisaY6gBH3guW6GysKi+zj9t3MmT4ZHdG6NFAL4G7AjuKnknFASlwpIHq7xb0pfieLgNuB/QHQ0ynYKgkJzz8x8l0B3ni1vlU/rAi+WdSWp3QUZ2h1osk2BB/qaVvBmViL88UrPpOFklcvYn2CrffwrOTmxJOVGLei9yNONHy9484Qt030r/qFncaYGkXv3H2bEMTAHvzf9H/htQSwMEFAACAAgAzWbYRlVrhjhHCQAAJBYAABcAAAB1bml2ZXJzYWwvdW5pdmVyc2FsLnBuZ+2Yf1RSaRrHb1Mz1rRWM+5sO2Y5zW51miY9TYMalU5mlk2KmqYRSEkzBkpYDGkY2I6T/ZKYyWYt1NiyMEVhGfwFBNZmchxHyfhxUUIsGn+AyJhcUFDYi3Paztn/9uy//nHPPc99Pu/zvPd53/f73HMvJibs9n838F0AAPzj9sQkA8D8FQDwVsnCd+AnRT/fLYZv8yjJu6MBfnfQCGwsyNoRvwMAhKzF00fehu1FuXsOUgBgySPfNU9BvncUAD4Qx8XsSMnPsBpkrEOp4Pnn0+C1a0/OhdyOTvnh2PfHkhMTE+/s2BuwKOmLwI+wT9/+1/lB+oE7j6Vb0Js916dOl1BII8lB7iBFlv4HBylYua0F3V4eTuYzPFNDPA7DNVI5pOTMBwAMT38LeZuWudLb1i5o9SDH/gAA/xSYL62yZZo0vDSTb+rna+X5y1eQjfKV4bAVcYDaXoRsJkreA4CBdM2HSxmTz8+PxwLAWXxq1rbrx2GkZaNwHgDEXPAHgI+ic+AH72XCqS4sg4vyxXc62P64Da7MstVh8KCFc+gcOofOoXPoHDqHzqFz6Bw6h86h/we6lOG2Nm+APdK1/2OoC1WZJsgCpqFubhPT7MM9mt3B9G+gh37BuWfZIraU/YjdSbgyD+jWSP5UoUV6P4AmO8twjNNP2HVN9XSad0Tu3WAeXwfe8VO0d5aFCiKnf3s0/vBkC7uTrSLw4XFdl5eHhrzqGkSXaoTxivu1pJATGzHKkUhF4b0ivGncpDDNf5mPqFZh5gMVpbQi+1UlcWpUpGw3ZWjCVPKyf9zUSxkB0wO632raDbwtlYOBwABGTQhbGhwZBH5WdhTp0DQo19QMTYagapARYVy/x9Z4ij+QG2K+7yH4UwhcPC7ejWHT+NX4qGJdRMBsniJkWSG6FXN7ZDJNFVn2tdEmGN2ZU3HRN9+xQ5XJlA6jSscePIywUi6av6kdmVy6Jqy77XMQAJzWq63Ltt+YddWYFe4ESu5C4Ym1XPE7QAsKxYlcCW4sy2Gf902pwDHaG7HULSnTTdpVKIHc47LkyV1mHo8V5ZnENYMQ7sz441a+hU7UP3WjzI6+1lCBU+VySJ45nVNDHJy0y+XskBg3zcYOtVlsB8oHM+G0HWZEbnnw+YKnusmXpSg+Y+rXMh4hZZ/9FIIxPa4otB5a7ApsxIoJamtjIS7DVg1ZqWKbras83OtCNR4XeeiBsi7h70GbpzY168O/6nRxxxxME21CrMU3HnhGjbrbD4y573VaIu+O8Y5Lj6/MLyWEHFBFStX4GjxGYFHoyCU22n7poCCEbAwSuOst2f7SMRH1F0yD/kyh6Y6w5zLkEq1tWCLx1AlD7NnqMIscEYdoCtCAIMcCzZCx4UJ6AZZPop1xGvJMYSqj7elscW91azjaDW7Jcfu3BdgCkmJiSJnXjxIEZM+k492L9rWK6YYPQ8JvDOIRVtGXLCpWgtU7kJRAasG5dCa1C/M8qWrIxBViNwSbdTZyxadhTaVCl0NPNhq0X6HxUkNNZlW7I47jEGfPboI+p7Ewip+6JAmP7Uw9WgdCfdnY1tQ/36dBZgO0chFC6+6tDb+YXccJVMsRn0RoSU5EVwexL6tsFfUM3XCKJFUiRc4aE39gWNcXm6q0xVPySmikfZSTpaWP26lJiU2hLYH6jt7I1XpLs1OP0p1yW+Gl8M4wHjouU9x3nMZmvDudtakLATyoMTxGcdja3TOEndh+/gy6dZ7B0hwYXi9yGTyIT5E5XBXPsen35FT7JjLYpKcOUWmrCtzWoL/fNErTq/jmRtgf39buDRF4GUacLBEkaelmZeqMYph0BTGbI95ybafm3q4T9cK9u2NkAbhmZx9PmyTz9B1XOTczqQaQU2x3bqdtkm9vJOJUFXVc+qmaJAWaVX9FEHlxGJElSLU4CGrIQqce1qRHrT9YP7HVwFihqnj28qiw50cxY91tyBk25v68Vs5irLZfpvYN8WdPIlGF/DURZHpOUgQy5B+J6j6eXCC8+b4aBANzGhnEnh+SCx3rU1Q0yn+SsqQs6ZUJiS6dJcoxqjNQnFo9qEd7t4Jv8qEYTGidv/o7aHH94gaFBMt5oUbt+bIt1itTNCix5T6VUI+9aD4Hpkf16viKpmxBhpK0XIs4tfG6u9KDPuss1+s5um8uEBJmN/awaRhhPVUvsSFF0XdjBRzQxmu4acRS8u69XtHYkVd1SX44yS/a5WmtA8T3C6SBjVZaoaVpJpMkQ8meuCP3erfCu7pfPvBl6zKinSpT0gpJ/lX4fbM1MJ6Z6Go5sCVGUMbV/9zgMG/e2xTFNHPdBMu6v1JP9339+t17FELGZ0mm73XDor/RrAerxrKlS+Ifx8rCuFvEHXH4qhR6fQAG/8lPVy6sgt56xlDJ1XfAGH5w9Y+XLkkYPHwVWdAJLdD8CkWazz1x26mgIeu9FcCDu/mwsLdk9KYx0cHxzT+uD9OKDtPmZVRpmXoq6JC7A5iBMu1W7efBPAIHS6xjiQv3ZjNJOXUKHbHy4MR+ShIt/pkCa3kpt129wKTF75sQdnbgi3pnD+1zuHl4K/oZJeiX/Q3DnP7hjY35fMvWaPMrqnaGOG4AUeSE4Ew2C9bEEKilaSIpq0cNzRRD/PDG7ATzK0e8S86B1MKbRn1xGg+Mlq3lTul2vRbjTuy0nOm9PSs/ZWO9oiwT5o1Sq0rXodqpnWvKB4/4dHFVFGNb9yN5W/uN677ll28/M5mLkWJqCUt8g2sZLrWwGoV4rdbkUJz8vsYZ7snmbkmHO0Tt8tCMkjdqHuFH7fY0MMQxqnEBlx7So6pGKUxR1143kMvIvEL0Iwx7ROdrIINNRlX6yqAVNpXiWHUyBek7blvEVpsxIs89XTwqnfS3DI3qjNUnKuGOR6/p2y/ppC0A9ojtNvKoaK30ZWPu9mYoCKWg1/n87quJ6BdxbwN7akL9cS/QuUZE713+Ocv1sReLnx/yU8TW+J0cCa6qjO46MktJGhoHbmX/5JyZXHoixdfrRz/+ry+AFw9trd7IftiVW2cu8SuE20T+XwDggbB286rpGafRxIRditru/Fyo9bkKHjHAT8Gp85evQHimJ5QndsLR6Klp9sl1YcRpCMSl+X6L5r0FAC0J1Biozcvi8bzzZ/TWiKKJXffgSEDcroQYfvThb/8NUEsDBBQAAgAIAM1m2EZqfcGNSwAAAGoAAAAbAAAAdW5pdmVyc2FsL3VuaXZlcnNhbC5wbmcueG1ss7GvyM1RKEstKs7Mz7NVMtQzULK34+WyKShKLctMLVeoAIoBBSFASaESyDVCcMszU0oybJXMzZGUZKRmpmeU2CqZmlvABfWBRgIAUEsBAgAAFAACAAgAzWbYRlp/uZk6BAAA4Q4AAB0AAAAAAAAAAQAAAAAAAAAAAHVuaXZlcnNhbC9jb21tb25fbWVzc2FnZXMubG5nUEsBAgAAFAACAAgAzWbYRpneydrOAwAAMQ8AACcAAAAAAAAAAQAAAAAAdQQAAHVuaXZlcnNhbC9mbGFzaF9wdWJsaXNoaW5nX3NldHRpbmdzLnhtbFBLAQIAABQAAgAIAM1m2EY6Kj9OugIAAFgKAAAhAAAAAAAAAAEAAAAAAIgIAAB1bml2ZXJzYWwvZmxhc2hfc2tpbl9zZXR0aW5ncy54bWxQSwECAAAUAAIACADNZthGsnzk/6MDAABCDgAAJgAAAAAAAAABAAAAAACBCwAAdW5pdmVyc2FsL2h0bWxfcHVibGlzaGluZ19zZXR0aW5ncy54bWxQSwECAAAUAAIACADNZthGghPHdJYBAAAiBgAAHwAAAAAAAAABAAAAAABoDwAAdW5pdmVyc2FsL2h0bWxfc2tpbl9zZXR0aW5ncy5qc1BLAQIAABQAAgAIAM1m2EYa2uo7qgAAAB8BAAAaAAAAAAAAAAEAAAAAADsRAAB1bml2ZXJzYWwvaTE4bl9wcmVzZXRzLnhtbFBLAQIAABQAAgAIAM1m2EY/s0yobgAAAHMAAAAcAAAAAAAAAAEAAAAAAB0SAAB1bml2ZXJzYWwvbG9jYWxfc2V0dGluZ3MueG1sUEsBAgAAFAACAAgAg4CPRc6CCTfsAgAAiAgAABQAAAAAAAAAAQAAAAAAxRIAAHVuaXZlcnNhbC9wbGF5ZXIueG1sUEsBAgAAFAACAAgAzWbYRtOZkxsdCAAAYx4AACkAAAAAAAAAAQAAAAAA4xUAAHVuaXZlcnNhbC9za2luX2N1c3RvbWl6YXRpb25fc2V0dGluZ3MueG1sUEsBAgAAFAACAAgAzWbYRlVrhjhHCQAAJBYAABcAAAAAAAAAAAAAAAAARx4AAHVuaXZlcnNhbC91bml2ZXJzYWwucG5nUEsBAgAAFAACAAgAzWbYRmp9wY1LAAAAagAAABsAAAAAAAAAAQAAAAAAwycAAHVuaXZlcnNhbC91bml2ZXJzYWwucG5nLnhtbFBLBQYAAAAACwALAEkDAABHKAAAAAA="/>
  <p:tag name="ISPRING_ULTRA_SCORM_COURSE_ID" val="FFB65A0F-99F2-4AB4-B984-25A3494E0190"/>
  <p:tag name="ISPRING_SCORM_RATE_SLIDES" val="1"/>
  <p:tag name="ISPRING_SCORM_PASSING_SCORE" val="100.0000000000"/>
  <p:tag name="ISPRINGONLINEFOLDERID" val="0"/>
  <p:tag name="ISPRINGONLINEFOLDERPATH" val="Content List"/>
  <p:tag name="ISPRINGCLOUDFOLDERID" val="0"/>
  <p:tag name="ISPRINGCLOUDFOLDERPATH" val="Content List"/>
  <p:tag name="ISPRING_PRESENTATION_TITLE" val="Business 05"/>
  <p:tag name="ARTICULATE_SLIDE_COUNT" val="26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ARTICULATE_PROJECT_OPEN" val="0"/>
  <p:tag name="ISPRING_RESOURCE_PATHS_HASH_PRESENTER" val="cb70f085bf509c4f9262f4c046274447532afc8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Thème Office">
  <a:themeElements>
    <a:clrScheme name="Custom 7">
      <a:dk1>
        <a:srgbClr val="19232F"/>
      </a:dk1>
      <a:lt1>
        <a:srgbClr val="FFFFFF"/>
      </a:lt1>
      <a:dk2>
        <a:srgbClr val="FF733B"/>
      </a:dk2>
      <a:lt2>
        <a:srgbClr val="E7E6E6"/>
      </a:lt2>
      <a:accent1>
        <a:srgbClr val="FF733B"/>
      </a:accent1>
      <a:accent2>
        <a:srgbClr val="FEB048"/>
      </a:accent2>
      <a:accent3>
        <a:srgbClr val="19232F"/>
      </a:accent3>
      <a:accent4>
        <a:srgbClr val="36A7F7"/>
      </a:accent4>
      <a:accent5>
        <a:srgbClr val="2CCB70"/>
      </a:accent5>
      <a:accent6>
        <a:srgbClr val="FF2F5F"/>
      </a:accent6>
      <a:hlink>
        <a:srgbClr val="36A7F7"/>
      </a:hlink>
      <a:folHlink>
        <a:srgbClr val="36A7F7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0654311" id="{13F8469B-E291-4C93-B111-21AA3680F91D}" vid="{097CE558-2A50-411D-92DD-6312E4602F4E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animées Lumières</Template>
  <TotalTime>0</TotalTime>
  <Words>550</Words>
  <Application>Microsoft Office PowerPoint</Application>
  <PresentationFormat>Grand écran</PresentationFormat>
  <Paragraphs>123</Paragraphs>
  <Slides>23</Slides>
  <Notes>23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Cantarell</vt:lpstr>
      <vt:lpstr>Glegoo</vt:lpstr>
      <vt:lpstr>MV Boli</vt:lpstr>
      <vt:lpstr>Thème Office</vt:lpstr>
      <vt:lpstr>En Amour la patience a ses vertus ! 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En Amour la patience a ses vertus !  Par Lande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 Amour la patience a ses vertus !  Par Lande</dc:title>
  <dc:creator>Alain</dc:creator>
  <cp:lastModifiedBy>Alain</cp:lastModifiedBy>
  <cp:revision>2</cp:revision>
  <dcterms:created xsi:type="dcterms:W3CDTF">2018-12-16T01:37:05Z</dcterms:created>
  <dcterms:modified xsi:type="dcterms:W3CDTF">2018-12-17T18:14:35Z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42aa342-8706-4288-bd11-ebb85995028c_Enabled">
    <vt:lpwstr>True</vt:lpwstr>
  </property>
  <property fmtid="{D5CDD505-2E9C-101B-9397-08002B2CF9AE}" pid="3" name="MSIP_Label_f42aa342-8706-4288-bd11-ebb85995028c_SiteId">
    <vt:lpwstr>72f988bf-86f1-41af-91ab-2d7cd011db47</vt:lpwstr>
  </property>
  <property fmtid="{D5CDD505-2E9C-101B-9397-08002B2CF9AE}" pid="4" name="MSIP_Label_f42aa342-8706-4288-bd11-ebb85995028c_Owner">
    <vt:lpwstr>v-abdarl@microsoft.com</vt:lpwstr>
  </property>
  <property fmtid="{D5CDD505-2E9C-101B-9397-08002B2CF9AE}" pid="5" name="MSIP_Label_f42aa342-8706-4288-bd11-ebb85995028c_SetDate">
    <vt:lpwstr>2018-08-10T18:04:48.7892668Z</vt:lpwstr>
  </property>
  <property fmtid="{D5CDD505-2E9C-101B-9397-08002B2CF9AE}" pid="6" name="MSIP_Label_f42aa342-8706-4288-bd11-ebb85995028c_Name">
    <vt:lpwstr>General</vt:lpwstr>
  </property>
  <property fmtid="{D5CDD505-2E9C-101B-9397-08002B2CF9AE}" pid="7" name="MSIP_Label_f42aa342-8706-4288-bd11-ebb85995028c_Application">
    <vt:lpwstr>Microsoft Azure Information Protection</vt:lpwstr>
  </property>
  <property fmtid="{D5CDD505-2E9C-101B-9397-08002B2CF9AE}" pid="8" name="MSIP_Label_f42aa342-8706-4288-bd11-ebb85995028c_Extended_MSFT_Method">
    <vt:lpwstr>Automatic</vt:lpwstr>
  </property>
  <property fmtid="{D5CDD505-2E9C-101B-9397-08002B2CF9AE}" pid="9" name="Sensitivity">
    <vt:lpwstr>General</vt:lpwstr>
  </property>
  <property fmtid="{D5CDD505-2E9C-101B-9397-08002B2CF9AE}" pid="10" name="_MarkAsFinal">
    <vt:bool>true</vt:bool>
  </property>
</Properties>
</file>