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4.xml" ContentType="application/vnd.openxmlformats-officedocument.presentationml.tags+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notesMasterIdLst>
    <p:notesMasterId r:id="rId25"/>
  </p:notesMasterIdLst>
  <p:handoutMasterIdLst>
    <p:handoutMasterId r:id="rId26"/>
  </p:handoutMasterIdLst>
  <p:sldIdLst>
    <p:sldId id="266" r:id="rId2"/>
    <p:sldId id="289"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2" r:id="rId18"/>
    <p:sldId id="283" r:id="rId19"/>
    <p:sldId id="284" r:id="rId20"/>
    <p:sldId id="285" r:id="rId21"/>
    <p:sldId id="281" r:id="rId22"/>
    <p:sldId id="286" r:id="rId23"/>
    <p:sldId id="288" r:id="rId24"/>
  </p:sldIdLst>
  <p:sldSz cx="12192000" cy="6858000"/>
  <p:notesSz cx="6858000" cy="9144000"/>
  <p:custDataLst>
    <p:tags r:id="rId27"/>
  </p:custDataLst>
  <p:defaultTextStyle>
    <a:defPPr rtl="0">
      <a:defRPr lang="fr-F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IgEQKVbIMAesF7eKBVpQvA==" hashData="wH/ISKvnBgTG4LM46373K4nIuUVq82j3RqM+coDxRN4gpwbX11kWDFAtNRhO2ybAWf+B0Ret/TVrUPufoHVxI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1" autoAdjust="0"/>
    <p:restoredTop sz="94616" autoAdjust="0"/>
  </p:normalViewPr>
  <p:slideViewPr>
    <p:cSldViewPr snapToGrid="0">
      <p:cViewPr varScale="1">
        <p:scale>
          <a:sx n="80" d="100"/>
          <a:sy n="80" d="100"/>
        </p:scale>
        <p:origin x="300" y="78"/>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978"/>
    </p:cViewPr>
  </p:sorterViewPr>
  <p:notesViewPr>
    <p:cSldViewPr snapToGrid="0">
      <p:cViewPr varScale="1">
        <p:scale>
          <a:sx n="89" d="100"/>
          <a:sy n="89" d="100"/>
        </p:scale>
        <p:origin x="301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C08F3AA7-A9B1-4630-8730-B4B36CFDD3D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a16="http://schemas.microsoft.com/office/drawing/2014/main" xmlns="" id="{E75A4D74-D29F-465F-8AAF-80E5A4CDB20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6565D78-6258-4616-8973-6B87FC58B5A4}" type="datetime1">
              <a:rPr lang="fr-FR" smtClean="0"/>
              <a:t>17/12/2018</a:t>
            </a:fld>
            <a:endParaRPr lang="fr-FR" dirty="0"/>
          </a:p>
        </p:txBody>
      </p:sp>
      <p:sp>
        <p:nvSpPr>
          <p:cNvPr id="4" name="Espace réservé du pied de page 3">
            <a:extLst>
              <a:ext uri="{FF2B5EF4-FFF2-40B4-BE49-F238E27FC236}">
                <a16:creationId xmlns:a16="http://schemas.microsoft.com/office/drawing/2014/main" xmlns="" id="{0F60AA6D-1235-4DE7-83B2-363ADE3737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fr-FR" smtClean="0"/>
              <a:t>PPS Lande Décembre 2018</a:t>
            </a:r>
            <a:endParaRPr lang="fr-FR" dirty="0"/>
          </a:p>
        </p:txBody>
      </p:sp>
      <p:sp>
        <p:nvSpPr>
          <p:cNvPr id="5" name="Espace réservé du numéro de diapositive 4">
            <a:extLst>
              <a:ext uri="{FF2B5EF4-FFF2-40B4-BE49-F238E27FC236}">
                <a16:creationId xmlns:a16="http://schemas.microsoft.com/office/drawing/2014/main" xmlns="" id="{E64435E5-8198-47A9-8DF8-00201DBB23B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EDDCB5-CA1E-49A5-9116-3760DE3AF2E1}" type="slidenum">
              <a:rPr lang="fr-FR" smtClean="0"/>
              <a:t>‹N°›</a:t>
            </a:fld>
            <a:endParaRPr lang="fr-FR" dirty="0"/>
          </a:p>
        </p:txBody>
      </p:sp>
    </p:spTree>
    <p:extLst>
      <p:ext uri="{BB962C8B-B14F-4D97-AF65-F5344CB8AC3E}">
        <p14:creationId xmlns:p14="http://schemas.microsoft.com/office/powerpoint/2010/main" val="2825271310"/>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6C2E7044-5B15-FA4C-9782-C6B151F1EB7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rtl="0">
              <a:defRPr/>
            </a:pPr>
            <a:endParaRPr lang="fr-FR" noProof="0"/>
          </a:p>
        </p:txBody>
      </p:sp>
      <p:sp>
        <p:nvSpPr>
          <p:cNvPr id="3" name="Espace réservé de la date 2">
            <a:extLst>
              <a:ext uri="{FF2B5EF4-FFF2-40B4-BE49-F238E27FC236}">
                <a16:creationId xmlns:a16="http://schemas.microsoft.com/office/drawing/2014/main" xmlns="" id="{8AA53036-4AE1-7E49-97D2-94AA00F6E75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rtl="0">
              <a:defRPr/>
            </a:pPr>
            <a:fld id="{EC999C69-C311-4D9F-B318-2540517CCC0C}" type="datetime1">
              <a:rPr lang="fr-FR" noProof="0" smtClean="0"/>
              <a:t>17/12/2018</a:t>
            </a:fld>
            <a:endParaRPr lang="fr-FR" noProof="0"/>
          </a:p>
        </p:txBody>
      </p:sp>
      <p:sp>
        <p:nvSpPr>
          <p:cNvPr id="4" name="Espace réservé de l’image des diapositives 3">
            <a:extLst>
              <a:ext uri="{FF2B5EF4-FFF2-40B4-BE49-F238E27FC236}">
                <a16:creationId xmlns:a16="http://schemas.microsoft.com/office/drawing/2014/main" xmlns="" id="{55C5920D-E95B-1B46-A8F5-40BB1238926E}"/>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rtl="0"/>
            <a:endParaRPr lang="fr-FR" noProof="0"/>
          </a:p>
        </p:txBody>
      </p:sp>
      <p:sp>
        <p:nvSpPr>
          <p:cNvPr id="5" name="Espace réservé des commentaires 4">
            <a:extLst>
              <a:ext uri="{FF2B5EF4-FFF2-40B4-BE49-F238E27FC236}">
                <a16:creationId xmlns:a16="http://schemas.microsoft.com/office/drawing/2014/main" xmlns="" id="{011DE339-DD0D-2F48-A65E-308B602EA97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a:extLst>
              <a:ext uri="{FF2B5EF4-FFF2-40B4-BE49-F238E27FC236}">
                <a16:creationId xmlns:a16="http://schemas.microsoft.com/office/drawing/2014/main" xmlns="" id="{BD9DED5C-BFE0-1546-AA70-83FF5B68527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rtl="0">
              <a:defRPr/>
            </a:pPr>
            <a:r>
              <a:rPr lang="fr-FR" noProof="0" smtClean="0"/>
              <a:t>PPS Lande Décembre 2018</a:t>
            </a:r>
            <a:endParaRPr lang="fr-FR" noProof="0"/>
          </a:p>
        </p:txBody>
      </p:sp>
      <p:sp>
        <p:nvSpPr>
          <p:cNvPr id="7" name="Espace réservé du numéro de diapositive 6">
            <a:extLst>
              <a:ext uri="{FF2B5EF4-FFF2-40B4-BE49-F238E27FC236}">
                <a16:creationId xmlns:a16="http://schemas.microsoft.com/office/drawing/2014/main" xmlns="" id="{4B0BEBCA-E264-5B4B-A376-4233BDA63C33}"/>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rtl="0">
              <a:defRPr/>
            </a:pPr>
            <a:fld id="{1CC06776-B046-B547-9777-FBDFF889AFA6}" type="slidenum">
              <a:rPr lang="fr-FR" noProof="0" smtClean="0"/>
              <a:pPr>
                <a:defRPr/>
              </a:pPr>
              <a:t>‹N°›</a:t>
            </a:fld>
            <a:endParaRPr lang="fr-FR" noProof="0"/>
          </a:p>
        </p:txBody>
      </p:sp>
    </p:spTree>
    <p:extLst>
      <p:ext uri="{BB962C8B-B14F-4D97-AF65-F5344CB8AC3E}">
        <p14:creationId xmlns:p14="http://schemas.microsoft.com/office/powerpoint/2010/main" val="19164402"/>
      </p:ext>
    </p:extLst>
  </p:cSld>
  <p:clrMap bg1="lt1" tx1="dk1" bg2="lt2" tx2="dk2" accent1="accent1" accent2="accent2" accent3="accent3" accent4="accent4" accent5="accent5" accent6="accent6" hlink="hlink" folHlink="folHlink"/>
  <p:hf hdr="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a16="http://schemas.microsoft.com/office/drawing/2014/main" xmlns=""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a16="http://schemas.microsoft.com/office/drawing/2014/main" xmlns=""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a16="http://schemas.microsoft.com/office/drawing/2014/main" xmlns=""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fontAlgn="base">
                <a:spcBef>
                  <a:spcPct val="0"/>
                </a:spcBef>
                <a:spcAft>
                  <a:spcPct val="0"/>
                </a:spcAft>
              </a:pPr>
              <a:t>1</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18070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a16="http://schemas.microsoft.com/office/drawing/2014/main" xmlns=""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a16="http://schemas.microsoft.com/office/drawing/2014/main" xmlns=""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a16="http://schemas.microsoft.com/office/drawing/2014/main" xmlns=""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rtl="0" fontAlgn="base">
                <a:spcBef>
                  <a:spcPct val="0"/>
                </a:spcBef>
                <a:spcAft>
                  <a:spcPct val="0"/>
                </a:spcAft>
              </a:pPr>
              <a:t>2</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010184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3</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045701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4</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16539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5</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59692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6</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660604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7</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524157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8</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1014174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9</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868053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10</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2845303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11</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103514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12</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5319579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13</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984644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14</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855789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15</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41996762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16</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1507155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17</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494247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18</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93218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19</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020084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20</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23550713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21</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436059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e l’image des diapositives 1">
            <a:extLst>
              <a:ext uri="{FF2B5EF4-FFF2-40B4-BE49-F238E27FC236}">
                <a16:creationId xmlns:a16="http://schemas.microsoft.com/office/drawing/2014/main" xmlns="" id="{B16F2183-EB4E-1148-AC95-DE5C371A30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6" name="Espace réservé des commentaires 2">
            <a:extLst>
              <a:ext uri="{FF2B5EF4-FFF2-40B4-BE49-F238E27FC236}">
                <a16:creationId xmlns:a16="http://schemas.microsoft.com/office/drawing/2014/main" xmlns="" id="{7439B6AE-4810-024F-B499-86E69433A1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31747" name="Espace réservé du numéro de diapositive 3">
            <a:extLst>
              <a:ext uri="{FF2B5EF4-FFF2-40B4-BE49-F238E27FC236}">
                <a16:creationId xmlns:a16="http://schemas.microsoft.com/office/drawing/2014/main" xmlns="" id="{70A86763-68A0-DF4D-837B-BAEACEF9F17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CA118B47-EF0D-8A46-86C4-3F68D3BB9F77}" type="slidenum">
              <a:rPr lang="fr-FR" altLang="en-US" smtClean="0"/>
              <a:pPr rtl="0" fontAlgn="base">
                <a:spcBef>
                  <a:spcPct val="0"/>
                </a:spcBef>
                <a:spcAft>
                  <a:spcPct val="0"/>
                </a:spcAft>
              </a:pPr>
              <a:t>22</a:t>
            </a:fld>
            <a:endParaRPr lang="fr-FR" altLang="en-US" dirty="0"/>
          </a:p>
        </p:txBody>
      </p:sp>
      <p:sp>
        <p:nvSpPr>
          <p:cNvPr id="2" name="Espace réservé de la date 1"/>
          <p:cNvSpPr>
            <a:spLocks noGrp="1"/>
          </p:cNvSpPr>
          <p:nvPr>
            <p:ph type="dt" idx="10"/>
          </p:nvPr>
        </p:nvSpPr>
        <p:spPr/>
        <p:txBody>
          <a:bodyPr/>
          <a:lstStyle/>
          <a:p>
            <a:pPr rtl="0">
              <a:defRPr/>
            </a:pPr>
            <a:fld id="{3BA0433B-BB2F-4AEA-AB1F-AF351C961BB6}"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3468680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e l’image des diapositives 1">
            <a:extLst>
              <a:ext uri="{FF2B5EF4-FFF2-40B4-BE49-F238E27FC236}">
                <a16:creationId xmlns:a16="http://schemas.microsoft.com/office/drawing/2014/main" xmlns="" id="{5EB2BDD0-298C-524D-BD6A-B0F14C7C8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Espace réservé des commentaires 2">
            <a:extLst>
              <a:ext uri="{FF2B5EF4-FFF2-40B4-BE49-F238E27FC236}">
                <a16:creationId xmlns:a16="http://schemas.microsoft.com/office/drawing/2014/main" xmlns="" id="{0EAFD3ED-7525-8D47-9F3F-E029467633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t" anchorCtr="0" compatLnSpc="1">
            <a:prstTxWarp prst="textNoShape">
              <a:avLst/>
            </a:prstTxWarp>
          </a:bodyPr>
          <a:lstStyle/>
          <a:p>
            <a:pPr rtl="0" eaLnBrk="1" hangingPunct="1">
              <a:spcBef>
                <a:spcPct val="0"/>
              </a:spcBef>
            </a:pPr>
            <a:endParaRPr lang="fr-FR" altLang="en-US" dirty="0"/>
          </a:p>
        </p:txBody>
      </p:sp>
      <p:sp>
        <p:nvSpPr>
          <p:cNvPr id="29699" name="Espace réservé du numéro de diapositive 3">
            <a:extLst>
              <a:ext uri="{FF2B5EF4-FFF2-40B4-BE49-F238E27FC236}">
                <a16:creationId xmlns:a16="http://schemas.microsoft.com/office/drawing/2014/main" xmlns="" id="{0336D17D-058E-6C40-84BE-A2F4A78966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rtlCol="0"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rtl="0" fontAlgn="base">
              <a:spcBef>
                <a:spcPct val="0"/>
              </a:spcBef>
              <a:spcAft>
                <a:spcPct val="0"/>
              </a:spcAft>
            </a:pPr>
            <a:fld id="{8F303196-5C5A-034D-9764-0B38F38D2FD5}" type="slidenum">
              <a:rPr lang="fr-FR" altLang="en-US" smtClean="0"/>
              <a:pPr rtl="0" fontAlgn="base">
                <a:spcBef>
                  <a:spcPct val="0"/>
                </a:spcBef>
                <a:spcAft>
                  <a:spcPct val="0"/>
                </a:spcAft>
              </a:pPr>
              <a:t>23</a:t>
            </a:fld>
            <a:endParaRPr lang="fr-FR" altLang="en-US" dirty="0"/>
          </a:p>
        </p:txBody>
      </p:sp>
      <p:sp>
        <p:nvSpPr>
          <p:cNvPr id="2" name="Espace réservé de la date 1"/>
          <p:cNvSpPr>
            <a:spLocks noGrp="1"/>
          </p:cNvSpPr>
          <p:nvPr>
            <p:ph type="dt" idx="10"/>
          </p:nvPr>
        </p:nvSpPr>
        <p:spPr/>
        <p:txBody>
          <a:bodyPr/>
          <a:lstStyle/>
          <a:p>
            <a:pPr rtl="0">
              <a:defRPr/>
            </a:pPr>
            <a:fld id="{62BB4782-4D8C-409B-988D-57B16DA5C5AA}" type="datetime1">
              <a:rPr lang="fr-FR" noProof="0" smtClean="0"/>
              <a:t>17/12/2018</a:t>
            </a:fld>
            <a:endParaRPr lang="fr-FR" noProof="0"/>
          </a:p>
        </p:txBody>
      </p:sp>
      <p:sp>
        <p:nvSpPr>
          <p:cNvPr id="3" name="Espace réservé du pied de page 2"/>
          <p:cNvSpPr>
            <a:spLocks noGrp="1"/>
          </p:cNvSpPr>
          <p:nvPr>
            <p:ph type="ftr" sz="quarter" idx="11"/>
          </p:nvPr>
        </p:nvSpPr>
        <p:spPr/>
        <p:txBody>
          <a:bodyPr/>
          <a:lstStyle/>
          <a:p>
            <a:pPr rtl="0">
              <a:defRPr/>
            </a:pPr>
            <a:r>
              <a:rPr lang="fr-FR" noProof="0" smtClean="0"/>
              <a:t>PPS Lande Décembre 2018</a:t>
            </a:r>
            <a:endParaRPr lang="fr-FR" noProof="0"/>
          </a:p>
        </p:txBody>
      </p:sp>
    </p:spTree>
    <p:extLst>
      <p:ext uri="{BB962C8B-B14F-4D97-AF65-F5344CB8AC3E}">
        <p14:creationId xmlns:p14="http://schemas.microsoft.com/office/powerpoint/2010/main" val="7975624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Option de diapositive de titr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5E6520E-2CCF-A84A-B040-7E326394690D}"/>
              </a:ext>
            </a:extLst>
          </p:cNvPr>
          <p:cNvSpPr/>
          <p:nvPr userDrawn="1"/>
        </p:nvSpPr>
        <p:spPr>
          <a:xfrm>
            <a:off x="0" y="0"/>
            <a:ext cx="1219200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5" name="Ovale 4">
            <a:extLst>
              <a:ext uri="{FF2B5EF4-FFF2-40B4-BE49-F238E27FC236}">
                <a16:creationId xmlns:a16="http://schemas.microsoft.com/office/drawing/2014/main" xmlns="" id="{5EC5C60C-DA96-9941-8768-7A13FD301352}"/>
              </a:ext>
            </a:extLst>
          </p:cNvPr>
          <p:cNvSpPr/>
          <p:nvPr userDrawn="1"/>
        </p:nvSpPr>
        <p:spPr>
          <a:xfrm>
            <a:off x="3351213" y="700088"/>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nvGrpSpPr>
          <p:cNvPr id="9" name="Groupe 8">
            <a:extLst>
              <a:ext uri="{FF2B5EF4-FFF2-40B4-BE49-F238E27FC236}">
                <a16:creationId xmlns:a16="http://schemas.microsoft.com/office/drawing/2014/main" xmlns="" id="{448EF677-8D00-E24F-94C5-F01E3BF9186F}"/>
              </a:ext>
            </a:extLst>
          </p:cNvPr>
          <p:cNvGrpSpPr/>
          <p:nvPr userDrawn="1"/>
        </p:nvGrpSpPr>
        <p:grpSpPr>
          <a:xfrm>
            <a:off x="5703147" y="3346450"/>
            <a:ext cx="785707" cy="192088"/>
            <a:chOff x="5696373" y="3346450"/>
            <a:chExt cx="785707" cy="192088"/>
          </a:xfrm>
        </p:grpSpPr>
        <p:sp>
          <p:nvSpPr>
            <p:cNvPr id="6" name="Ovale 5">
              <a:extLst>
                <a:ext uri="{FF2B5EF4-FFF2-40B4-BE49-F238E27FC236}">
                  <a16:creationId xmlns:a16="http://schemas.microsoft.com/office/drawing/2014/main" xmlns="" id="{87D127DC-5439-7542-9F22-AB75514DF8A2}"/>
                </a:ext>
              </a:extLst>
            </p:cNvPr>
            <p:cNvSpPr/>
            <p:nvPr userDrawn="1"/>
          </p:nvSpPr>
          <p:spPr>
            <a:xfrm>
              <a:off x="5994135" y="3346450"/>
              <a:ext cx="191030"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7" name="Ovale 6">
              <a:extLst>
                <a:ext uri="{FF2B5EF4-FFF2-40B4-BE49-F238E27FC236}">
                  <a16:creationId xmlns:a16="http://schemas.microsoft.com/office/drawing/2014/main" xmlns="" id="{255F9312-4008-4345-B887-EE3FEA6CFEAE}"/>
                </a:ext>
              </a:extLst>
            </p:cNvPr>
            <p:cNvSpPr/>
            <p:nvPr userDrawn="1"/>
          </p:nvSpPr>
          <p:spPr>
            <a:xfrm>
              <a:off x="6288088" y="3346450"/>
              <a:ext cx="193992"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8" name="Ovale 7">
              <a:extLst>
                <a:ext uri="{FF2B5EF4-FFF2-40B4-BE49-F238E27FC236}">
                  <a16:creationId xmlns:a16="http://schemas.microsoft.com/office/drawing/2014/main" xmlns="" id="{9CB9E724-D0EE-C746-8056-C90723D0ECBA}"/>
                </a:ext>
              </a:extLst>
            </p:cNvPr>
            <p:cNvSpPr/>
            <p:nvPr userDrawn="1"/>
          </p:nvSpPr>
          <p:spPr>
            <a:xfrm>
              <a:off x="5696373" y="3346450"/>
              <a:ext cx="194840" cy="192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grpSp>
      <p:sp>
        <p:nvSpPr>
          <p:cNvPr id="2" name="Titre 1"/>
          <p:cNvSpPr>
            <a:spLocks noGrp="1"/>
          </p:cNvSpPr>
          <p:nvPr>
            <p:ph type="ctrTitle" hasCustomPrompt="1"/>
          </p:nvPr>
        </p:nvSpPr>
        <p:spPr>
          <a:xfrm>
            <a:off x="4095806" y="1675328"/>
            <a:ext cx="4000388" cy="1332242"/>
          </a:xfrm>
        </p:spPr>
        <p:txBody>
          <a:bodyPr rtlCol="0">
            <a:noAutofit/>
          </a:bodyPr>
          <a:lstStyle>
            <a:lvl1pPr algn="ctr">
              <a:defRPr sz="4200" b="0">
                <a:solidFill>
                  <a:schemeClr val="bg1"/>
                </a:solidFill>
                <a:latin typeface="+mj-lt"/>
                <a:cs typeface="Arial" panose="020B0604020202020204" pitchFamily="34" charset="0"/>
              </a:defRPr>
            </a:lvl1pPr>
          </a:lstStyle>
          <a:p>
            <a:pPr rtl="0"/>
            <a:r>
              <a:rPr lang="fr-FR"/>
              <a:t>Cliquez pour modifier le style du titre du masque</a:t>
            </a:r>
            <a:endParaRPr lang="fr-FR" dirty="0"/>
          </a:p>
        </p:txBody>
      </p:sp>
      <p:sp>
        <p:nvSpPr>
          <p:cNvPr id="3" name="Sous-titre 2"/>
          <p:cNvSpPr>
            <a:spLocks noGrp="1"/>
          </p:cNvSpPr>
          <p:nvPr>
            <p:ph type="subTitle" idx="1"/>
          </p:nvPr>
        </p:nvSpPr>
        <p:spPr>
          <a:xfrm>
            <a:off x="3696473" y="3862276"/>
            <a:ext cx="4763716" cy="709724"/>
          </a:xfrm>
        </p:spPr>
        <p:txBody>
          <a:bodyPr rtlCol="0" anchor="ctr">
            <a:noAutofit/>
          </a:bodyPr>
          <a:lstStyle>
            <a:lvl1pPr marL="0" indent="0" algn="ctr">
              <a:buNone/>
              <a:defRPr sz="2200" i="1">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fr-FR" smtClean="0"/>
              <a:t>Modifiez le style des sous-titres du masque</a:t>
            </a:r>
            <a:endParaRPr lang="fr-FR" dirty="0"/>
          </a:p>
        </p:txBody>
      </p:sp>
    </p:spTree>
    <p:extLst>
      <p:ext uri="{BB962C8B-B14F-4D97-AF65-F5344CB8AC3E}">
        <p14:creationId xmlns:p14="http://schemas.microsoft.com/office/powerpoint/2010/main" val="400698976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Option de diapositive de titr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13AC31F-52A9-C448-A1DF-63E7D0E17D56}"/>
              </a:ext>
            </a:extLst>
          </p:cNvPr>
          <p:cNvSpPr/>
          <p:nvPr userDrawn="1"/>
        </p:nvSpPr>
        <p:spPr>
          <a:xfrm>
            <a:off x="398463" y="381000"/>
            <a:ext cx="11430000" cy="6096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715633"/>
            <a:ext cx="11125200" cy="584789"/>
          </a:xfrm>
        </p:spPr>
        <p:txBody>
          <a:bodyPr rtlCol="0">
            <a:noAutofit/>
          </a:bodyPr>
          <a:lstStyle>
            <a:lvl1pPr marL="228600" algn="l">
              <a:defRPr sz="4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3" name="Sous-titre 2"/>
          <p:cNvSpPr>
            <a:spLocks noGrp="1"/>
          </p:cNvSpPr>
          <p:nvPr>
            <p:ph type="subTitle" idx="1"/>
          </p:nvPr>
        </p:nvSpPr>
        <p:spPr>
          <a:xfrm>
            <a:off x="-1" y="1635053"/>
            <a:ext cx="9547725" cy="841248"/>
          </a:xfrm>
          <a:solidFill>
            <a:schemeClr val="tx1"/>
          </a:solidFill>
          <a:ln>
            <a:noFill/>
          </a:ln>
        </p:spPr>
        <p:txBody>
          <a:bodyPr rtlCol="0" anchor="ctr">
            <a:noAutofit/>
          </a:bodyPr>
          <a:lstStyle>
            <a:lvl1pPr marL="640080" indent="0" algn="l">
              <a:buNone/>
              <a:defRPr sz="2800" i="0">
                <a:solidFill>
                  <a:schemeClr val="bg1"/>
                </a:solidFill>
                <a:latin typeface="+mj-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fr-FR" smtClean="0"/>
              <a:t>Modifiez le style des sous-titres du masque</a:t>
            </a:r>
            <a:endParaRPr lang="fr-FR" dirty="0"/>
          </a:p>
        </p:txBody>
      </p:sp>
    </p:spTree>
    <p:extLst>
      <p:ext uri="{BB962C8B-B14F-4D97-AF65-F5344CB8AC3E}">
        <p14:creationId xmlns:p14="http://schemas.microsoft.com/office/powerpoint/2010/main" val="380624447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position personnalisé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8FEB73F-1A3E-394A-AA59-620BB482D3AD}"/>
              </a:ext>
            </a:extLst>
          </p:cNvPr>
          <p:cNvSpPr/>
          <p:nvPr userDrawn="1"/>
        </p:nvSpPr>
        <p:spPr>
          <a:xfrm>
            <a:off x="398463" y="1692275"/>
            <a:ext cx="11430000" cy="47847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xmlns="" id="{A14A5D69-7F02-4A46-B9BB-35EF24D95F74}"/>
              </a:ext>
            </a:extLst>
          </p:cNvPr>
          <p:cNvSpPr/>
          <p:nvPr userDrawn="1"/>
        </p:nvSpPr>
        <p:spPr>
          <a:xfrm>
            <a:off x="398463" y="393700"/>
            <a:ext cx="11430000" cy="1298575"/>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endParaRPr>
          </a:p>
        </p:txBody>
      </p:sp>
      <p:sp>
        <p:nvSpPr>
          <p:cNvPr id="17" name="Forme libre 8">
            <a:extLst>
              <a:ext uri="{FF2B5EF4-FFF2-40B4-BE49-F238E27FC236}">
                <a16:creationId xmlns:a16="http://schemas.microsoft.com/office/drawing/2014/main" xmlns="" id="{96D10121-2170-DB42-A21F-4C57A7B80790}"/>
              </a:ext>
            </a:extLst>
          </p:cNvPr>
          <p:cNvSpPr>
            <a:spLocks/>
          </p:cNvSpPr>
          <p:nvPr userDrawn="1"/>
        </p:nvSpPr>
        <p:spPr bwMode="auto">
          <a:xfrm>
            <a:off x="1211263" y="24225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8" name="Forme libre 9">
            <a:extLst>
              <a:ext uri="{FF2B5EF4-FFF2-40B4-BE49-F238E27FC236}">
                <a16:creationId xmlns:a16="http://schemas.microsoft.com/office/drawing/2014/main" xmlns="" id="{E68D13C5-9DF3-0242-973D-78A6E9E7A421}"/>
              </a:ext>
            </a:extLst>
          </p:cNvPr>
          <p:cNvSpPr>
            <a:spLocks/>
          </p:cNvSpPr>
          <p:nvPr userDrawn="1"/>
        </p:nvSpPr>
        <p:spPr bwMode="auto">
          <a:xfrm>
            <a:off x="1211263" y="3838575"/>
            <a:ext cx="503237" cy="47942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9" name="Forme libre 10">
            <a:extLst>
              <a:ext uri="{FF2B5EF4-FFF2-40B4-BE49-F238E27FC236}">
                <a16:creationId xmlns:a16="http://schemas.microsoft.com/office/drawing/2014/main" xmlns="" id="{528EB13B-D870-8D4E-BCC8-469F47FBD02A}"/>
              </a:ext>
            </a:extLst>
          </p:cNvPr>
          <p:cNvSpPr>
            <a:spLocks/>
          </p:cNvSpPr>
          <p:nvPr userDrawn="1"/>
        </p:nvSpPr>
        <p:spPr bwMode="auto">
          <a:xfrm>
            <a:off x="1211263" y="5295900"/>
            <a:ext cx="503237" cy="47942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0" name="Forme libre 11">
            <a:extLst>
              <a:ext uri="{FF2B5EF4-FFF2-40B4-BE49-F238E27FC236}">
                <a16:creationId xmlns:a16="http://schemas.microsoft.com/office/drawing/2014/main" xmlns="" id="{113ABE86-2528-5C4D-95C0-8EDFB1DFCD7B}"/>
              </a:ext>
            </a:extLst>
          </p:cNvPr>
          <p:cNvSpPr>
            <a:spLocks/>
          </p:cNvSpPr>
          <p:nvPr userDrawn="1"/>
        </p:nvSpPr>
        <p:spPr bwMode="auto">
          <a:xfrm>
            <a:off x="6370641" y="244475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1" name="Forme libre 12">
            <a:extLst>
              <a:ext uri="{FF2B5EF4-FFF2-40B4-BE49-F238E27FC236}">
                <a16:creationId xmlns:a16="http://schemas.microsoft.com/office/drawing/2014/main" xmlns="" id="{DAAB2BAB-3473-3441-964A-9419A3797339}"/>
              </a:ext>
            </a:extLst>
          </p:cNvPr>
          <p:cNvSpPr>
            <a:spLocks/>
          </p:cNvSpPr>
          <p:nvPr userDrawn="1"/>
        </p:nvSpPr>
        <p:spPr bwMode="auto">
          <a:xfrm>
            <a:off x="6370641" y="386080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2" name="Forme libre 13">
            <a:extLst>
              <a:ext uri="{FF2B5EF4-FFF2-40B4-BE49-F238E27FC236}">
                <a16:creationId xmlns:a16="http://schemas.microsoft.com/office/drawing/2014/main" xmlns="" id="{1B5AA16D-9E77-8A4D-B8F6-F4BB571D9169}"/>
              </a:ext>
            </a:extLst>
          </p:cNvPr>
          <p:cNvSpPr>
            <a:spLocks/>
          </p:cNvSpPr>
          <p:nvPr userDrawn="1"/>
        </p:nvSpPr>
        <p:spPr bwMode="auto">
          <a:xfrm>
            <a:off x="6370641" y="53181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8" name="Titre 1">
            <a:extLst>
              <a:ext uri="{FF2B5EF4-FFF2-40B4-BE49-F238E27FC236}">
                <a16:creationId xmlns:a16="http://schemas.microsoft.com/office/drawing/2014/main" xmlns="" id="{88938BB2-A07B-5445-BD83-273EC0D45DAF}"/>
              </a:ext>
            </a:extLst>
          </p:cNvPr>
          <p:cNvSpPr>
            <a:spLocks noGrp="1"/>
          </p:cNvSpPr>
          <p:nvPr>
            <p:ph type="ctrTitle"/>
          </p:nvPr>
        </p:nvSpPr>
        <p:spPr>
          <a:xfrm>
            <a:off x="517728" y="753589"/>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9" name="Espace réservé du texte 4">
            <a:extLst>
              <a:ext uri="{FF2B5EF4-FFF2-40B4-BE49-F238E27FC236}">
                <a16:creationId xmlns:a16="http://schemas.microsoft.com/office/drawing/2014/main" xmlns="" id="{5F794336-3DC0-D649-8BEF-CADEEBEECD34}"/>
              </a:ext>
            </a:extLst>
          </p:cNvPr>
          <p:cNvSpPr>
            <a:spLocks noGrp="1"/>
          </p:cNvSpPr>
          <p:nvPr>
            <p:ph type="body" sz="quarter" idx="16" hasCustomPrompt="1"/>
          </p:nvPr>
        </p:nvSpPr>
        <p:spPr>
          <a:xfrm>
            <a:off x="1929492" y="234843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0" name="Espace réservé du texte 4">
            <a:extLst>
              <a:ext uri="{FF2B5EF4-FFF2-40B4-BE49-F238E27FC236}">
                <a16:creationId xmlns:a16="http://schemas.microsoft.com/office/drawing/2014/main" xmlns="" id="{8A8BE200-0CAE-1A48-BBFB-8AB094DBBDC4}"/>
              </a:ext>
            </a:extLst>
          </p:cNvPr>
          <p:cNvSpPr>
            <a:spLocks noGrp="1"/>
          </p:cNvSpPr>
          <p:nvPr>
            <p:ph type="body" sz="quarter" idx="17" hasCustomPrompt="1"/>
          </p:nvPr>
        </p:nvSpPr>
        <p:spPr>
          <a:xfrm>
            <a:off x="1929492" y="375958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1" name="Espace réservé du texte 4">
            <a:extLst>
              <a:ext uri="{FF2B5EF4-FFF2-40B4-BE49-F238E27FC236}">
                <a16:creationId xmlns:a16="http://schemas.microsoft.com/office/drawing/2014/main" xmlns="" id="{51F7BEA8-2B68-A94D-84BF-46B8DC081B34}"/>
              </a:ext>
            </a:extLst>
          </p:cNvPr>
          <p:cNvSpPr>
            <a:spLocks noGrp="1"/>
          </p:cNvSpPr>
          <p:nvPr>
            <p:ph type="body" sz="quarter" idx="18" hasCustomPrompt="1"/>
          </p:nvPr>
        </p:nvSpPr>
        <p:spPr>
          <a:xfrm>
            <a:off x="1929492" y="5216909"/>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2" name="Espace réservé du texte 4">
            <a:extLst>
              <a:ext uri="{FF2B5EF4-FFF2-40B4-BE49-F238E27FC236}">
                <a16:creationId xmlns:a16="http://schemas.microsoft.com/office/drawing/2014/main" xmlns="" id="{FF78FDE7-159F-5C4F-94E0-AC1225D5EA9C}"/>
              </a:ext>
            </a:extLst>
          </p:cNvPr>
          <p:cNvSpPr>
            <a:spLocks noGrp="1"/>
          </p:cNvSpPr>
          <p:nvPr>
            <p:ph type="body" sz="quarter" idx="22" hasCustomPrompt="1"/>
          </p:nvPr>
        </p:nvSpPr>
        <p:spPr>
          <a:xfrm>
            <a:off x="7087536" y="234843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a:extLst>
              <a:ext uri="{FF2B5EF4-FFF2-40B4-BE49-F238E27FC236}">
                <a16:creationId xmlns:a16="http://schemas.microsoft.com/office/drawing/2014/main" xmlns="" id="{9DAFA1B1-FE49-2445-92A8-ECFF97140230}"/>
              </a:ext>
            </a:extLst>
          </p:cNvPr>
          <p:cNvSpPr>
            <a:spLocks noGrp="1"/>
          </p:cNvSpPr>
          <p:nvPr>
            <p:ph type="body" sz="quarter" idx="23" hasCustomPrompt="1"/>
          </p:nvPr>
        </p:nvSpPr>
        <p:spPr>
          <a:xfrm>
            <a:off x="7087536" y="3759581"/>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4" name="Espace réservé du texte 4">
            <a:extLst>
              <a:ext uri="{FF2B5EF4-FFF2-40B4-BE49-F238E27FC236}">
                <a16:creationId xmlns:a16="http://schemas.microsoft.com/office/drawing/2014/main" xmlns="" id="{9C9039BA-C8BD-6A46-A9D0-BD29E1F0EAF3}"/>
              </a:ext>
            </a:extLst>
          </p:cNvPr>
          <p:cNvSpPr>
            <a:spLocks noGrp="1"/>
          </p:cNvSpPr>
          <p:nvPr>
            <p:ph type="body" sz="quarter" idx="24" hasCustomPrompt="1"/>
          </p:nvPr>
        </p:nvSpPr>
        <p:spPr>
          <a:xfrm>
            <a:off x="7087536" y="5230764"/>
            <a:ext cx="3917027" cy="637287"/>
          </a:xfrm>
        </p:spPr>
        <p:txBody>
          <a:bodyPr rtlCol="0" anchor="ctr">
            <a:noAutofit/>
          </a:bodyPr>
          <a:lstStyle>
            <a:lvl1pPr marL="182880" indent="0" algn="l">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09830497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Option d’objectifs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72F497B6-986D-804C-81F3-B7BE26DCF083}"/>
              </a:ext>
            </a:extLst>
          </p:cNvPr>
          <p:cNvSpPr/>
          <p:nvPr userDrawn="1"/>
        </p:nvSpPr>
        <p:spPr>
          <a:xfrm>
            <a:off x="-1588" y="0"/>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9" name="Forme libre 7">
            <a:extLst>
              <a:ext uri="{FF2B5EF4-FFF2-40B4-BE49-F238E27FC236}">
                <a16:creationId xmlns:a16="http://schemas.microsoft.com/office/drawing/2014/main" xmlns="" id="{CD9FD14F-866B-CE48-9941-4F2304B4C46E}"/>
              </a:ext>
            </a:extLst>
          </p:cNvPr>
          <p:cNvSpPr>
            <a:spLocks/>
          </p:cNvSpPr>
          <p:nvPr userDrawn="1"/>
        </p:nvSpPr>
        <p:spPr bwMode="auto">
          <a:xfrm>
            <a:off x="830263" y="201136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0" name="Forme libre 8">
            <a:extLst>
              <a:ext uri="{FF2B5EF4-FFF2-40B4-BE49-F238E27FC236}">
                <a16:creationId xmlns:a16="http://schemas.microsoft.com/office/drawing/2014/main" xmlns="" id="{70717FAF-6EEA-0D4B-9F85-3DB240679A7A}"/>
              </a:ext>
            </a:extLst>
          </p:cNvPr>
          <p:cNvSpPr>
            <a:spLocks/>
          </p:cNvSpPr>
          <p:nvPr userDrawn="1"/>
        </p:nvSpPr>
        <p:spPr bwMode="auto">
          <a:xfrm>
            <a:off x="830263" y="47609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1" name="Forme libre 9">
            <a:extLst>
              <a:ext uri="{FF2B5EF4-FFF2-40B4-BE49-F238E27FC236}">
                <a16:creationId xmlns:a16="http://schemas.microsoft.com/office/drawing/2014/main" xmlns="" id="{9A5DF538-8BAA-4546-8249-1124F5FCC2EA}"/>
              </a:ext>
            </a:extLst>
          </p:cNvPr>
          <p:cNvSpPr>
            <a:spLocks/>
          </p:cNvSpPr>
          <p:nvPr userDrawn="1"/>
        </p:nvSpPr>
        <p:spPr bwMode="auto">
          <a:xfrm>
            <a:off x="830263" y="28940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2" name="Forme libre 10">
            <a:extLst>
              <a:ext uri="{FF2B5EF4-FFF2-40B4-BE49-F238E27FC236}">
                <a16:creationId xmlns:a16="http://schemas.microsoft.com/office/drawing/2014/main" xmlns="" id="{3D993824-973D-7C4F-9EBA-880A7D66BFFE}"/>
              </a:ext>
            </a:extLst>
          </p:cNvPr>
          <p:cNvSpPr>
            <a:spLocks/>
          </p:cNvSpPr>
          <p:nvPr userDrawn="1"/>
        </p:nvSpPr>
        <p:spPr bwMode="auto">
          <a:xfrm>
            <a:off x="830263" y="5684838"/>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4" name="Forme libre 11">
            <a:extLst>
              <a:ext uri="{FF2B5EF4-FFF2-40B4-BE49-F238E27FC236}">
                <a16:creationId xmlns:a16="http://schemas.microsoft.com/office/drawing/2014/main" xmlns="" id="{3EC16C0A-A32A-C44A-9BE1-D13D0DD8E7BB}"/>
              </a:ext>
            </a:extLst>
          </p:cNvPr>
          <p:cNvSpPr>
            <a:spLocks/>
          </p:cNvSpPr>
          <p:nvPr userDrawn="1"/>
        </p:nvSpPr>
        <p:spPr bwMode="auto">
          <a:xfrm>
            <a:off x="830263" y="383857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 name="Titre 1"/>
          <p:cNvSpPr>
            <a:spLocks noGrp="1"/>
          </p:cNvSpPr>
          <p:nvPr>
            <p:ph type="ctrTitle" hasCustomPrompt="1"/>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a:t>Cliquez pour modifier le style du titre</a:t>
            </a:r>
            <a:endParaRPr lang="fr-FR" dirty="0"/>
          </a:p>
        </p:txBody>
      </p:sp>
      <p:sp>
        <p:nvSpPr>
          <p:cNvPr id="39" name="Espace réservé du texte 4"/>
          <p:cNvSpPr>
            <a:spLocks noGrp="1"/>
          </p:cNvSpPr>
          <p:nvPr>
            <p:ph type="body" sz="quarter" idx="17" hasCustomPrompt="1"/>
          </p:nvPr>
        </p:nvSpPr>
        <p:spPr>
          <a:xfrm>
            <a:off x="1638301" y="283586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Espace réservé du texte 4"/>
          <p:cNvSpPr>
            <a:spLocks noGrp="1"/>
          </p:cNvSpPr>
          <p:nvPr>
            <p:ph type="body" sz="quarter" idx="18" hasCustomPrompt="1"/>
          </p:nvPr>
        </p:nvSpPr>
        <p:spPr>
          <a:xfrm>
            <a:off x="1638301" y="375939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9" name="Espace réservé du texte 4"/>
          <p:cNvSpPr>
            <a:spLocks noGrp="1"/>
          </p:cNvSpPr>
          <p:nvPr>
            <p:ph type="body" sz="quarter" idx="23" hasCustomPrompt="1"/>
          </p:nvPr>
        </p:nvSpPr>
        <p:spPr>
          <a:xfrm>
            <a:off x="1638301" y="5606457"/>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p:cNvSpPr>
            <a:spLocks noGrp="1"/>
          </p:cNvSpPr>
          <p:nvPr>
            <p:ph type="body" sz="quarter" idx="16" hasCustomPrompt="1"/>
          </p:nvPr>
        </p:nvSpPr>
        <p:spPr>
          <a:xfrm>
            <a:off x="1638301" y="191233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8" name="Espace réservé du texte 4"/>
          <p:cNvSpPr>
            <a:spLocks noGrp="1"/>
          </p:cNvSpPr>
          <p:nvPr>
            <p:ph type="body" sz="quarter" idx="22" hasCustomPrompt="1"/>
          </p:nvPr>
        </p:nvSpPr>
        <p:spPr>
          <a:xfrm>
            <a:off x="1638301" y="4682926"/>
            <a:ext cx="9885338"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08082142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Option d’objectifs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68BB21E7-06DA-EB48-ABBE-2AE4753EB39F}"/>
              </a:ext>
            </a:extLst>
          </p:cNvPr>
          <p:cNvSpPr/>
          <p:nvPr userDrawn="1"/>
        </p:nvSpPr>
        <p:spPr>
          <a:xfrm>
            <a:off x="508000" y="390525"/>
            <a:ext cx="11125200" cy="152717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7" name="Ovale 6">
            <a:extLst>
              <a:ext uri="{FF2B5EF4-FFF2-40B4-BE49-F238E27FC236}">
                <a16:creationId xmlns:a16="http://schemas.microsoft.com/office/drawing/2014/main" xmlns="" id="{1A45808E-35EF-5542-BDDD-D8F68893B782}"/>
              </a:ext>
            </a:extLst>
          </p:cNvPr>
          <p:cNvSpPr/>
          <p:nvPr userDrawn="1"/>
        </p:nvSpPr>
        <p:spPr>
          <a:xfrm>
            <a:off x="50800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8" name="Ovale 7">
            <a:extLst>
              <a:ext uri="{FF2B5EF4-FFF2-40B4-BE49-F238E27FC236}">
                <a16:creationId xmlns:a16="http://schemas.microsoft.com/office/drawing/2014/main" xmlns="" id="{E795F482-83D3-9242-A0BD-90FA8A982523}"/>
              </a:ext>
            </a:extLst>
          </p:cNvPr>
          <p:cNvSpPr/>
          <p:nvPr userDrawn="1"/>
        </p:nvSpPr>
        <p:spPr>
          <a:xfrm>
            <a:off x="826770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9" name="Ovale 8">
            <a:extLst>
              <a:ext uri="{FF2B5EF4-FFF2-40B4-BE49-F238E27FC236}">
                <a16:creationId xmlns:a16="http://schemas.microsoft.com/office/drawing/2014/main" xmlns="" id="{0331901F-74D3-5B40-960F-970A3C8B14B9}"/>
              </a:ext>
            </a:extLst>
          </p:cNvPr>
          <p:cNvSpPr/>
          <p:nvPr userDrawn="1"/>
        </p:nvSpPr>
        <p:spPr>
          <a:xfrm>
            <a:off x="4387850" y="2552700"/>
            <a:ext cx="3322638" cy="33035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2" name="Titre 1"/>
          <p:cNvSpPr>
            <a:spLocks noGrp="1"/>
          </p:cNvSpPr>
          <p:nvPr>
            <p:ph type="ctrTitle"/>
          </p:nvPr>
        </p:nvSpPr>
        <p:spPr>
          <a:xfrm>
            <a:off x="508000" y="856701"/>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3" name="Espace réservé du texte 4"/>
          <p:cNvSpPr>
            <a:spLocks noGrp="1"/>
          </p:cNvSpPr>
          <p:nvPr>
            <p:ph type="body" sz="quarter" idx="16" hasCustomPrompt="1"/>
          </p:nvPr>
        </p:nvSpPr>
        <p:spPr>
          <a:xfrm>
            <a:off x="649357" y="3564835"/>
            <a:ext cx="3021496"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9" name="Espace réservé du texte 4">
            <a:extLst>
              <a:ext uri="{FF2B5EF4-FFF2-40B4-BE49-F238E27FC236}">
                <a16:creationId xmlns:a16="http://schemas.microsoft.com/office/drawing/2014/main" xmlns="" id="{4A9ECE79-3623-1742-B02D-0EF962C69227}"/>
              </a:ext>
            </a:extLst>
          </p:cNvPr>
          <p:cNvSpPr>
            <a:spLocks noGrp="1"/>
          </p:cNvSpPr>
          <p:nvPr>
            <p:ph type="body" sz="quarter" idx="17" hasCustomPrompt="1"/>
          </p:nvPr>
        </p:nvSpPr>
        <p:spPr>
          <a:xfrm>
            <a:off x="8415131" y="3564835"/>
            <a:ext cx="3034748"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1" name="Espace réservé du texte 4">
            <a:extLst>
              <a:ext uri="{FF2B5EF4-FFF2-40B4-BE49-F238E27FC236}">
                <a16:creationId xmlns:a16="http://schemas.microsoft.com/office/drawing/2014/main" xmlns="" id="{F5159A3A-4068-1E45-96E8-79A4A1FDA763}"/>
              </a:ext>
            </a:extLst>
          </p:cNvPr>
          <p:cNvSpPr>
            <a:spLocks noGrp="1"/>
          </p:cNvSpPr>
          <p:nvPr>
            <p:ph type="body" sz="quarter" idx="18" hasCustomPrompt="1"/>
          </p:nvPr>
        </p:nvSpPr>
        <p:spPr>
          <a:xfrm>
            <a:off x="4505739" y="3564835"/>
            <a:ext cx="3048000" cy="1197665"/>
          </a:xfrm>
        </p:spPr>
        <p:txBody>
          <a:bodyPr rtlCol="0" anchor="ctr">
            <a:noAutofit/>
          </a:bodyPr>
          <a:lstStyle>
            <a:lvl1pPr marL="0" indent="0" algn="ctr">
              <a:spcBef>
                <a:spcPts val="0"/>
              </a:spcBef>
              <a:buFontTx/>
              <a:buNone/>
              <a:defRPr sz="22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357968777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Option de titre de modul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BCD73E3C-5E60-2441-9C1C-2FD2C9604D75}"/>
              </a:ext>
            </a:extLst>
          </p:cNvPr>
          <p:cNvSpPr/>
          <p:nvPr userDrawn="1"/>
        </p:nvSpPr>
        <p:spPr>
          <a:xfrm>
            <a:off x="508000" y="390525"/>
            <a:ext cx="11125200" cy="152717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893277"/>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Tree>
    <p:extLst>
      <p:ext uri="{BB962C8B-B14F-4D97-AF65-F5344CB8AC3E}">
        <p14:creationId xmlns:p14="http://schemas.microsoft.com/office/powerpoint/2010/main" val="316616722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Option de titre de modul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05F7F835-DAC2-214C-A864-CEAE615374F0}"/>
              </a:ext>
            </a:extLst>
          </p:cNvPr>
          <p:cNvSpPr/>
          <p:nvPr userDrawn="1"/>
        </p:nvSpPr>
        <p:spPr>
          <a:xfrm>
            <a:off x="0" y="0"/>
            <a:ext cx="1217295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8" name="Ovale 7">
            <a:extLst>
              <a:ext uri="{FF2B5EF4-FFF2-40B4-BE49-F238E27FC236}">
                <a16:creationId xmlns:a16="http://schemas.microsoft.com/office/drawing/2014/main" xmlns="" id="{8B3D2A36-C834-944C-B484-0557693020A6}"/>
              </a:ext>
            </a:extLst>
          </p:cNvPr>
          <p:cNvSpPr/>
          <p:nvPr userDrawn="1"/>
        </p:nvSpPr>
        <p:spPr>
          <a:xfrm>
            <a:off x="220663" y="700088"/>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13" name="Forme libre 8">
            <a:extLst>
              <a:ext uri="{FF2B5EF4-FFF2-40B4-BE49-F238E27FC236}">
                <a16:creationId xmlns:a16="http://schemas.microsoft.com/office/drawing/2014/main" xmlns="" id="{04E32299-C0AC-0E46-9874-4681EE319FE5}"/>
              </a:ext>
            </a:extLst>
          </p:cNvPr>
          <p:cNvSpPr>
            <a:spLocks/>
          </p:cNvSpPr>
          <p:nvPr userDrawn="1"/>
        </p:nvSpPr>
        <p:spPr bwMode="auto">
          <a:xfrm>
            <a:off x="6189663" y="1787525"/>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4" name="Forme libre 9">
            <a:extLst>
              <a:ext uri="{FF2B5EF4-FFF2-40B4-BE49-F238E27FC236}">
                <a16:creationId xmlns:a16="http://schemas.microsoft.com/office/drawing/2014/main" xmlns="" id="{CB86CF74-4F4C-F64E-936A-F3F3252F74D1}"/>
              </a:ext>
            </a:extLst>
          </p:cNvPr>
          <p:cNvSpPr>
            <a:spLocks/>
          </p:cNvSpPr>
          <p:nvPr userDrawn="1"/>
        </p:nvSpPr>
        <p:spPr bwMode="auto">
          <a:xfrm>
            <a:off x="6189663" y="2716213"/>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5" name="Forme libre 10">
            <a:extLst>
              <a:ext uri="{FF2B5EF4-FFF2-40B4-BE49-F238E27FC236}">
                <a16:creationId xmlns:a16="http://schemas.microsoft.com/office/drawing/2014/main" xmlns="" id="{B875EAA0-4721-CB4D-A35B-37CDBFED00D4}"/>
              </a:ext>
            </a:extLst>
          </p:cNvPr>
          <p:cNvSpPr>
            <a:spLocks/>
          </p:cNvSpPr>
          <p:nvPr userDrawn="1"/>
        </p:nvSpPr>
        <p:spPr bwMode="auto">
          <a:xfrm>
            <a:off x="6189663" y="3644900"/>
            <a:ext cx="503237" cy="48101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6" name="Forme libre 11">
            <a:extLst>
              <a:ext uri="{FF2B5EF4-FFF2-40B4-BE49-F238E27FC236}">
                <a16:creationId xmlns:a16="http://schemas.microsoft.com/office/drawing/2014/main" xmlns="" id="{82864287-1380-A64F-A391-FF65C7D04F93}"/>
              </a:ext>
            </a:extLst>
          </p:cNvPr>
          <p:cNvSpPr>
            <a:spLocks/>
          </p:cNvSpPr>
          <p:nvPr userDrawn="1"/>
        </p:nvSpPr>
        <p:spPr bwMode="auto">
          <a:xfrm>
            <a:off x="6189663" y="4573588"/>
            <a:ext cx="503237" cy="481012"/>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 name="Titre 1"/>
          <p:cNvSpPr>
            <a:spLocks noGrp="1"/>
          </p:cNvSpPr>
          <p:nvPr>
            <p:ph type="ctrTitle" hasCustomPrompt="1"/>
          </p:nvPr>
        </p:nvSpPr>
        <p:spPr>
          <a:xfrm>
            <a:off x="429491" y="2452256"/>
            <a:ext cx="5084618" cy="1925780"/>
          </a:xfrm>
        </p:spPr>
        <p:txBody>
          <a:bodyPr rtlCol="0">
            <a:noAutofit/>
          </a:bodyPr>
          <a:lstStyle>
            <a:lvl1pPr marL="0" algn="ctr">
              <a:defRPr sz="3600" b="0">
                <a:solidFill>
                  <a:schemeClr val="bg1"/>
                </a:solidFill>
                <a:latin typeface="+mj-lt"/>
                <a:cs typeface="Arial" panose="020B0604020202020204" pitchFamily="34" charset="0"/>
              </a:defRPr>
            </a:lvl1pPr>
          </a:lstStyle>
          <a:p>
            <a:pPr rtl="0"/>
            <a:r>
              <a:rPr lang="fr-FR"/>
              <a:t>Cliquez pour modifier le style du titre</a:t>
            </a:r>
            <a:endParaRPr lang="fr-FR" dirty="0"/>
          </a:p>
        </p:txBody>
      </p:sp>
      <p:sp>
        <p:nvSpPr>
          <p:cNvPr id="9" name="Espace réservé du texte 4"/>
          <p:cNvSpPr>
            <a:spLocks noGrp="1"/>
          </p:cNvSpPr>
          <p:nvPr>
            <p:ph type="body" sz="quarter" idx="17" hasCustomPrompt="1"/>
          </p:nvPr>
        </p:nvSpPr>
        <p:spPr>
          <a:xfrm>
            <a:off x="6969458" y="2636890"/>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0" name="Espace réservé du texte 4"/>
          <p:cNvSpPr>
            <a:spLocks noGrp="1"/>
          </p:cNvSpPr>
          <p:nvPr>
            <p:ph type="body" sz="quarter" idx="18" hasCustomPrompt="1"/>
          </p:nvPr>
        </p:nvSpPr>
        <p:spPr>
          <a:xfrm>
            <a:off x="6969458" y="3564425"/>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1" name="Espace réservé du texte 4"/>
          <p:cNvSpPr>
            <a:spLocks noGrp="1"/>
          </p:cNvSpPr>
          <p:nvPr>
            <p:ph type="body" sz="quarter" idx="16" hasCustomPrompt="1"/>
          </p:nvPr>
        </p:nvSpPr>
        <p:spPr>
          <a:xfrm>
            <a:off x="6969458" y="1709355"/>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2" name="Espace réservé du texte 4"/>
          <p:cNvSpPr>
            <a:spLocks noGrp="1"/>
          </p:cNvSpPr>
          <p:nvPr>
            <p:ph type="body" sz="quarter" idx="19" hasCustomPrompt="1"/>
          </p:nvPr>
        </p:nvSpPr>
        <p:spPr>
          <a:xfrm>
            <a:off x="6969458" y="4491960"/>
            <a:ext cx="4663741" cy="637287"/>
          </a:xfrm>
        </p:spPr>
        <p:txBody>
          <a:bodyPr rtlCol="0" anchor="ctr">
            <a:noAutofit/>
          </a:bodyPr>
          <a:lstStyle>
            <a:lvl1pPr marL="182880" indent="0" algn="l">
              <a:spcBef>
                <a:spcPts val="0"/>
              </a:spcBef>
              <a:buFontTx/>
              <a:buNone/>
              <a:defRPr sz="23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312062649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Diapositive de titre de page 1">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9C5EC5E4-83ED-514F-853E-AB724778CD15}"/>
              </a:ext>
            </a:extLst>
          </p:cNvPr>
          <p:cNvSpPr/>
          <p:nvPr userDrawn="1"/>
        </p:nvSpPr>
        <p:spPr>
          <a:xfrm>
            <a:off x="515938" y="358775"/>
            <a:ext cx="11125200" cy="61182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xmlns="" id="{C0FD9902-EDC6-AD4E-A5CD-9FBCAF7DE62F}"/>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6" name="Espace réservé du texte 9">
            <a:extLst>
              <a:ext uri="{FF2B5EF4-FFF2-40B4-BE49-F238E27FC236}">
                <a16:creationId xmlns:a16="http://schemas.microsoft.com/office/drawing/2014/main" xmlns="" id="{67DDD03F-8E78-EA4B-A5F1-C9F6D3307B0C}"/>
              </a:ext>
            </a:extLst>
          </p:cNvPr>
          <p:cNvSpPr>
            <a:spLocks noGrp="1"/>
          </p:cNvSpPr>
          <p:nvPr>
            <p:ph type="body" sz="quarter" idx="10" hasCustomPrompt="1"/>
          </p:nvPr>
        </p:nvSpPr>
        <p:spPr>
          <a:xfrm>
            <a:off x="1073623" y="1874520"/>
            <a:ext cx="10008361"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69137444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positive de titre de page 2">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B11CB33-1443-DA46-9095-750894B820AA}"/>
              </a:ext>
            </a:extLst>
          </p:cNvPr>
          <p:cNvSpPr/>
          <p:nvPr userDrawn="1"/>
        </p:nvSpPr>
        <p:spPr>
          <a:xfrm>
            <a:off x="515938" y="358775"/>
            <a:ext cx="11125200" cy="6118225"/>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Titre 1">
            <a:extLst>
              <a:ext uri="{FF2B5EF4-FFF2-40B4-BE49-F238E27FC236}">
                <a16:creationId xmlns:a16="http://schemas.microsoft.com/office/drawing/2014/main" xmlns="" id="{EBFA4A0F-E771-C44B-8EF4-6CEFA69A8636}"/>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2" name="Espace réservé du texte 9">
            <a:extLst>
              <a:ext uri="{FF2B5EF4-FFF2-40B4-BE49-F238E27FC236}">
                <a16:creationId xmlns:a16="http://schemas.microsoft.com/office/drawing/2014/main" xmlns="" id="{6DBDA52E-DB09-F640-94B1-63297BC08DA1}"/>
              </a:ext>
            </a:extLst>
          </p:cNvPr>
          <p:cNvSpPr>
            <a:spLocks noGrp="1"/>
          </p:cNvSpPr>
          <p:nvPr>
            <p:ph type="body" sz="quarter" idx="10" hasCustomPrompt="1"/>
          </p:nvPr>
        </p:nvSpPr>
        <p:spPr>
          <a:xfrm>
            <a:off x="1073623" y="1874520"/>
            <a:ext cx="10008361" cy="1988820"/>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13" name="Espace réservé du texte 9">
            <a:extLst>
              <a:ext uri="{FF2B5EF4-FFF2-40B4-BE49-F238E27FC236}">
                <a16:creationId xmlns:a16="http://schemas.microsoft.com/office/drawing/2014/main" xmlns="" id="{EA88D9A0-D97F-B34B-A821-D51EEB1F017E}"/>
              </a:ext>
            </a:extLst>
          </p:cNvPr>
          <p:cNvSpPr>
            <a:spLocks noGrp="1"/>
          </p:cNvSpPr>
          <p:nvPr>
            <p:ph type="body" sz="quarter" idx="11" hasCustomPrompt="1"/>
          </p:nvPr>
        </p:nvSpPr>
        <p:spPr>
          <a:xfrm>
            <a:off x="1073623" y="4057650"/>
            <a:ext cx="10008361" cy="1988820"/>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241237911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Diapositive de titre de page 3">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1F370304-2217-994C-AAB1-D32CE625EDA7}"/>
              </a:ext>
            </a:extLst>
          </p:cNvPr>
          <p:cNvSpPr/>
          <p:nvPr userDrawn="1"/>
        </p:nvSpPr>
        <p:spPr>
          <a:xfrm>
            <a:off x="542925" y="366523"/>
            <a:ext cx="11125200" cy="6096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6" name="Titre 1">
            <a:extLst>
              <a:ext uri="{FF2B5EF4-FFF2-40B4-BE49-F238E27FC236}">
                <a16:creationId xmlns:a16="http://schemas.microsoft.com/office/drawing/2014/main" xmlns="" id="{DE9BDE16-B340-7542-9280-7D4837E5A41F}"/>
              </a:ext>
            </a:extLst>
          </p:cNvPr>
          <p:cNvSpPr>
            <a:spLocks noGrp="1"/>
          </p:cNvSpPr>
          <p:nvPr>
            <p:ph type="ctrTitle"/>
          </p:nvPr>
        </p:nvSpPr>
        <p:spPr>
          <a:xfrm>
            <a:off x="1073625" y="461317"/>
            <a:ext cx="10008359" cy="1211047"/>
          </a:xfrm>
        </p:spPr>
        <p:txBody>
          <a:bodyPr rtlCol="0">
            <a:noAutofit/>
          </a:bodyPr>
          <a:lstStyle>
            <a:lvl1pPr marL="0" algn="l">
              <a:defRPr sz="57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7" name="Espace réservé du texte 9">
            <a:extLst>
              <a:ext uri="{FF2B5EF4-FFF2-40B4-BE49-F238E27FC236}">
                <a16:creationId xmlns:a16="http://schemas.microsoft.com/office/drawing/2014/main" xmlns="" id="{F3504CB2-C36C-4847-80A6-049FBE75C570}"/>
              </a:ext>
            </a:extLst>
          </p:cNvPr>
          <p:cNvSpPr>
            <a:spLocks noGrp="1"/>
          </p:cNvSpPr>
          <p:nvPr>
            <p:ph type="body" sz="quarter" idx="10" hasCustomPrompt="1"/>
          </p:nvPr>
        </p:nvSpPr>
        <p:spPr>
          <a:xfrm>
            <a:off x="1073623" y="1874520"/>
            <a:ext cx="4855845"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8" name="Espace réservé du texte 9">
            <a:extLst>
              <a:ext uri="{FF2B5EF4-FFF2-40B4-BE49-F238E27FC236}">
                <a16:creationId xmlns:a16="http://schemas.microsoft.com/office/drawing/2014/main" xmlns="" id="{4765BE69-5D34-4B4C-B9F0-4645314AC87E}"/>
              </a:ext>
            </a:extLst>
          </p:cNvPr>
          <p:cNvSpPr>
            <a:spLocks noGrp="1"/>
          </p:cNvSpPr>
          <p:nvPr>
            <p:ph type="body" sz="quarter" idx="11" hasCustomPrompt="1"/>
          </p:nvPr>
        </p:nvSpPr>
        <p:spPr>
          <a:xfrm>
            <a:off x="6226139" y="1874520"/>
            <a:ext cx="4855845" cy="4360024"/>
          </a:xfrm>
        </p:spPr>
        <p:txBody>
          <a:bodyPr numCol="1"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8650274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Diapositive de titre de page 4">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CA356540-5534-654B-8100-E89AC29DF686}"/>
              </a:ext>
            </a:extLst>
          </p:cNvPr>
          <p:cNvSpPr/>
          <p:nvPr userDrawn="1"/>
        </p:nvSpPr>
        <p:spPr>
          <a:xfrm>
            <a:off x="0" y="0"/>
            <a:ext cx="12172950"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790507" y="490967"/>
            <a:ext cx="10540101" cy="1211047"/>
          </a:xfrm>
        </p:spPr>
        <p:txBody>
          <a:bodyPr rtlCol="0">
            <a:noAutofit/>
          </a:bodyPr>
          <a:lstStyle>
            <a:lvl1pPr marL="0" algn="ctr">
              <a:defRPr sz="5700" b="1">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1896643" y="2160676"/>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4" name="Espace réservé du texte 9"/>
          <p:cNvSpPr>
            <a:spLocks noGrp="1"/>
          </p:cNvSpPr>
          <p:nvPr>
            <p:ph type="body" sz="quarter" idx="22" hasCustomPrompt="1"/>
          </p:nvPr>
        </p:nvSpPr>
        <p:spPr>
          <a:xfrm>
            <a:off x="1896643" y="3557015"/>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5" name="Espace réservé du texte 9"/>
          <p:cNvSpPr>
            <a:spLocks noGrp="1"/>
          </p:cNvSpPr>
          <p:nvPr>
            <p:ph type="body" sz="quarter" idx="23" hasCustomPrompt="1"/>
          </p:nvPr>
        </p:nvSpPr>
        <p:spPr>
          <a:xfrm>
            <a:off x="1896643" y="4953354"/>
            <a:ext cx="9433965" cy="1042416"/>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6" name="Forme libre 7">
            <a:extLst>
              <a:ext uri="{FF2B5EF4-FFF2-40B4-BE49-F238E27FC236}">
                <a16:creationId xmlns:a16="http://schemas.microsoft.com/office/drawing/2014/main" xmlns="" id="{A1AD5348-F4C4-F94E-ABD5-6F64F7656FB3}"/>
              </a:ext>
            </a:extLst>
          </p:cNvPr>
          <p:cNvSpPr>
            <a:spLocks/>
          </p:cNvSpPr>
          <p:nvPr userDrawn="1"/>
        </p:nvSpPr>
        <p:spPr bwMode="auto">
          <a:xfrm>
            <a:off x="790507" y="2246965"/>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
        <p:nvSpPr>
          <p:cNvPr id="17" name="Forme libre 7">
            <a:extLst>
              <a:ext uri="{FF2B5EF4-FFF2-40B4-BE49-F238E27FC236}">
                <a16:creationId xmlns:a16="http://schemas.microsoft.com/office/drawing/2014/main" xmlns="" id="{E0905B88-AC32-004B-897C-CF7D836D9CCF}"/>
              </a:ext>
            </a:extLst>
          </p:cNvPr>
          <p:cNvSpPr>
            <a:spLocks/>
          </p:cNvSpPr>
          <p:nvPr userDrawn="1"/>
        </p:nvSpPr>
        <p:spPr bwMode="auto">
          <a:xfrm>
            <a:off x="797132" y="5116062"/>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
        <p:nvSpPr>
          <p:cNvPr id="18" name="Forme libre 7">
            <a:extLst>
              <a:ext uri="{FF2B5EF4-FFF2-40B4-BE49-F238E27FC236}">
                <a16:creationId xmlns:a16="http://schemas.microsoft.com/office/drawing/2014/main" xmlns="" id="{CFB5491F-FDF0-8A4C-802D-FADA00F43A22}"/>
              </a:ext>
            </a:extLst>
          </p:cNvPr>
          <p:cNvSpPr>
            <a:spLocks/>
          </p:cNvSpPr>
          <p:nvPr userDrawn="1"/>
        </p:nvSpPr>
        <p:spPr bwMode="auto">
          <a:xfrm>
            <a:off x="790508" y="3744465"/>
            <a:ext cx="813006" cy="777100"/>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779934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iapositive de titre de page 5">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AC69D417-F18D-6C49-B969-D6C8144C4C1B}"/>
              </a:ext>
            </a:extLst>
          </p:cNvPr>
          <p:cNvSpPr/>
          <p:nvPr userDrawn="1"/>
        </p:nvSpPr>
        <p:spPr>
          <a:xfrm>
            <a:off x="-1588" y="13252"/>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6202019" y="713340"/>
            <a:ext cx="5485464" cy="1105077"/>
          </a:xfrm>
        </p:spPr>
        <p:txBody>
          <a:bodyPr rtlCol="0">
            <a:noAutofit/>
          </a:bodyPr>
          <a:lstStyle>
            <a:lvl1pPr marL="0" algn="l">
              <a:defRPr sz="3300" b="1">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6202019" y="1818417"/>
            <a:ext cx="5485464" cy="4413325"/>
          </a:xfrm>
        </p:spPr>
        <p:txBody>
          <a:bodyPr spcCol="182880" rtlCol="0">
            <a:normAutofit/>
          </a:bodyPr>
          <a:lstStyle>
            <a:lvl1pPr marL="0" indent="0">
              <a:lnSpc>
                <a:spcPct val="100000"/>
              </a:lnSpc>
              <a:buFontTx/>
              <a:buNone/>
              <a:defRPr sz="1600" b="0">
                <a:solidFill>
                  <a:schemeClr val="bg1"/>
                </a:solidFill>
                <a:latin typeface="+mn-lt"/>
                <a:cs typeface="Arial" panose="020B0604020202020204" pitchFamily="34" charset="0"/>
              </a:defRPr>
            </a:lvl1pPr>
            <a:lvl2pPr marL="457200" indent="0">
              <a:lnSpc>
                <a:spcPct val="100000"/>
              </a:lnSpc>
              <a:buFontTx/>
              <a:buNone/>
              <a:defRPr sz="1600" b="0">
                <a:solidFill>
                  <a:schemeClr val="bg1"/>
                </a:solidFill>
                <a:latin typeface="+mn-lt"/>
                <a:cs typeface="Arial" panose="020B0604020202020204" pitchFamily="34" charset="0"/>
              </a:defRPr>
            </a:lvl2pPr>
            <a:lvl3pPr marL="914400" indent="0">
              <a:lnSpc>
                <a:spcPct val="100000"/>
              </a:lnSpc>
              <a:buFontTx/>
              <a:buNone/>
              <a:defRPr sz="1600" b="0">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8" name="Ovale 7">
            <a:extLst>
              <a:ext uri="{FF2B5EF4-FFF2-40B4-BE49-F238E27FC236}">
                <a16:creationId xmlns:a16="http://schemas.microsoft.com/office/drawing/2014/main" xmlns="" id="{6C16F715-A360-0847-860D-808D2F0BB9C8}"/>
              </a:ext>
            </a:extLst>
          </p:cNvPr>
          <p:cNvSpPr/>
          <p:nvPr userDrawn="1"/>
        </p:nvSpPr>
        <p:spPr>
          <a:xfrm>
            <a:off x="326679" y="713340"/>
            <a:ext cx="5489575" cy="5457825"/>
          </a:xfrm>
          <a:prstGeom prst="ellipse">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9" name="Titre 1">
            <a:extLst>
              <a:ext uri="{FF2B5EF4-FFF2-40B4-BE49-F238E27FC236}">
                <a16:creationId xmlns:a16="http://schemas.microsoft.com/office/drawing/2014/main" xmlns="" id="{07878E07-08CD-9647-8B49-DC09266F23AF}"/>
              </a:ext>
            </a:extLst>
          </p:cNvPr>
          <p:cNvSpPr txBox="1">
            <a:spLocks/>
          </p:cNvSpPr>
          <p:nvPr userDrawn="1"/>
        </p:nvSpPr>
        <p:spPr bwMode="auto">
          <a:xfrm>
            <a:off x="535507" y="2465508"/>
            <a:ext cx="5084618" cy="1925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marL="0" algn="ctr" rtl="0" eaLnBrk="0" fontAlgn="base" hangingPunct="0">
              <a:lnSpc>
                <a:spcPct val="90000"/>
              </a:lnSpc>
              <a:spcBef>
                <a:spcPct val="0"/>
              </a:spcBef>
              <a:spcAft>
                <a:spcPct val="0"/>
              </a:spcAft>
              <a:defRPr sz="3600" b="0" kern="1200">
                <a:solidFill>
                  <a:schemeClr val="bg1"/>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rtl="0"/>
            <a:r>
              <a:rPr lang="fr-FR">
                <a:latin typeface="+mj-lt"/>
              </a:rPr>
              <a:t>Modifiez le style du titre</a:t>
            </a:r>
            <a:endParaRPr lang="fr-FR" dirty="0">
              <a:latin typeface="+mj-lt"/>
            </a:endParaRPr>
          </a:p>
        </p:txBody>
      </p:sp>
    </p:spTree>
    <p:extLst>
      <p:ext uri="{BB962C8B-B14F-4D97-AF65-F5344CB8AC3E}">
        <p14:creationId xmlns:p14="http://schemas.microsoft.com/office/powerpoint/2010/main" val="155629016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Diapositive de titre de page 6">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20571ED9-AE3B-4846-93C5-82E9047AAD9C}"/>
              </a:ext>
            </a:extLst>
          </p:cNvPr>
          <p:cNvSpPr/>
          <p:nvPr userDrawn="1"/>
        </p:nvSpPr>
        <p:spPr>
          <a:xfrm>
            <a:off x="-1588" y="1815548"/>
            <a:ext cx="12193588" cy="5042452"/>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6" name="Espace réservé du texte 9"/>
          <p:cNvSpPr>
            <a:spLocks noGrp="1"/>
          </p:cNvSpPr>
          <p:nvPr>
            <p:ph type="body" sz="quarter" idx="10" hasCustomPrompt="1"/>
          </p:nvPr>
        </p:nvSpPr>
        <p:spPr>
          <a:xfrm>
            <a:off x="508001" y="2199504"/>
            <a:ext cx="5282441" cy="4378718"/>
          </a:xfrm>
        </p:spPr>
        <p:txBody>
          <a:bodyPr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17" name="Espace réservé du texte 9"/>
          <p:cNvSpPr>
            <a:spLocks noGrp="1"/>
          </p:cNvSpPr>
          <p:nvPr>
            <p:ph type="body" sz="quarter" idx="11" hasCustomPrompt="1"/>
          </p:nvPr>
        </p:nvSpPr>
        <p:spPr>
          <a:xfrm>
            <a:off x="6298444" y="2199504"/>
            <a:ext cx="5282441" cy="4378718"/>
          </a:xfrm>
        </p:spPr>
        <p:txBody>
          <a:bodyPr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166163145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iapositive de titre de page 7">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4D31E013-B41B-984B-AD43-2B7B2B37EFA3}"/>
              </a:ext>
            </a:extLst>
          </p:cNvPr>
          <p:cNvSpPr/>
          <p:nvPr userDrawn="1"/>
        </p:nvSpPr>
        <p:spPr>
          <a:xfrm>
            <a:off x="-1588" y="4744278"/>
            <a:ext cx="12193588" cy="18288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928049" y="4839032"/>
            <a:ext cx="10463284" cy="639934"/>
          </a:xfrm>
        </p:spPr>
        <p:txBody>
          <a:bodyPr rtlCol="0">
            <a:noAutofit/>
          </a:bodyPr>
          <a:lstStyle>
            <a:lvl1pPr marL="0" algn="l">
              <a:defRPr sz="2800" b="0">
                <a:solidFill>
                  <a:srgbClr val="FFFFFF"/>
                </a:solidFill>
                <a:latin typeface="+mj-lt"/>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928049" y="5478966"/>
            <a:ext cx="10463284" cy="994992"/>
          </a:xfrm>
        </p:spPr>
        <p:txBody>
          <a:bodyPr spcCol="182880" rtlCol="0">
            <a:normAutofit/>
          </a:bodyPr>
          <a:lstStyle>
            <a:lvl1pPr marL="0" indent="0">
              <a:lnSpc>
                <a:spcPct val="100000"/>
              </a:lnSpc>
              <a:buFontTx/>
              <a:buNone/>
              <a:defRPr sz="1500" b="1">
                <a:solidFill>
                  <a:schemeClr val="bg1"/>
                </a:solidFill>
                <a:latin typeface="+mn-lt"/>
                <a:cs typeface="Arial" panose="020B0604020202020204" pitchFamily="34" charset="0"/>
              </a:defRPr>
            </a:lvl1pPr>
            <a:lvl2pPr marL="457200" indent="0">
              <a:lnSpc>
                <a:spcPct val="100000"/>
              </a:lnSpc>
              <a:buFontTx/>
              <a:buNone/>
              <a:defRPr sz="1500" b="1">
                <a:solidFill>
                  <a:schemeClr val="bg1"/>
                </a:solidFill>
                <a:latin typeface="+mn-lt"/>
                <a:cs typeface="Arial" panose="020B0604020202020204" pitchFamily="34" charset="0"/>
              </a:defRPr>
            </a:lvl2pPr>
            <a:lvl3pPr marL="914400" indent="0">
              <a:lnSpc>
                <a:spcPct val="100000"/>
              </a:lnSpc>
              <a:buFontTx/>
              <a:buNone/>
              <a:defRPr sz="1500" b="1">
                <a:solidFill>
                  <a:schemeClr val="bg1"/>
                </a:solidFill>
                <a:latin typeface="+mn-lt"/>
                <a:cs typeface="Arial" panose="020B0604020202020204" pitchFamily="34" charset="0"/>
              </a:defRPr>
            </a:lvl3pPr>
            <a:lvl4pPr marL="1371600" indent="0">
              <a:lnSpc>
                <a:spcPct val="100000"/>
              </a:lnSpc>
              <a:buFontTx/>
              <a:buNone/>
              <a:defRPr sz="1300" b="1">
                <a:solidFill>
                  <a:srgbClr val="FFFFFF"/>
                </a:solidFill>
                <a:latin typeface="Cantarell" panose="02000603000000000000" pitchFamily="2" charset="0"/>
              </a:defRPr>
            </a:lvl4pPr>
            <a:lvl5pPr marL="1828800" indent="0">
              <a:lnSpc>
                <a:spcPct val="100000"/>
              </a:lnSpc>
              <a:buFontTx/>
              <a:buNone/>
              <a:defRPr sz="13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195527549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Diapositive de titre de page 8">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xmlns="" id="{C1DF5F82-5C78-6D40-AB3C-3D65963A3043}"/>
              </a:ext>
            </a:extLst>
          </p:cNvPr>
          <p:cNvSpPr/>
          <p:nvPr userDrawn="1"/>
        </p:nvSpPr>
        <p:spPr>
          <a:xfrm>
            <a:off x="-1588" y="0"/>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xmlns="" id="{7B951C82-72DF-2A49-B5A3-EC29A7C9E0CD}"/>
              </a:ext>
            </a:extLst>
          </p:cNvPr>
          <p:cNvSpPr/>
          <p:nvPr userDrawn="1"/>
        </p:nvSpPr>
        <p:spPr>
          <a:xfrm>
            <a:off x="508000" y="395288"/>
            <a:ext cx="11125200" cy="1490662"/>
          </a:xfrm>
          <a:prstGeom prst="rect">
            <a:avLst/>
          </a:pr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17" name="Titre 1"/>
          <p:cNvSpPr>
            <a:spLocks noGrp="1"/>
          </p:cNvSpPr>
          <p:nvPr>
            <p:ph type="ctrTitle"/>
          </p:nvPr>
        </p:nvSpPr>
        <p:spPr>
          <a:xfrm>
            <a:off x="838958" y="498158"/>
            <a:ext cx="10463284" cy="639934"/>
          </a:xfrm>
        </p:spPr>
        <p:txBody>
          <a:bodyPr rtlCol="0">
            <a:noAutofit/>
          </a:bodyPr>
          <a:lstStyle>
            <a:lvl1pPr marL="0" algn="l">
              <a:defRPr sz="3600" b="0">
                <a:solidFill>
                  <a:schemeClr val="tx1"/>
                </a:solidFill>
                <a:latin typeface="+mj-lt"/>
                <a:cs typeface="Arial" panose="020B0604020202020204" pitchFamily="34" charset="0"/>
              </a:defRPr>
            </a:lvl1pPr>
          </a:lstStyle>
          <a:p>
            <a:pPr rtl="0"/>
            <a:r>
              <a:rPr lang="fr-FR" smtClean="0"/>
              <a:t>Modifiez le style du titre</a:t>
            </a:r>
            <a:endParaRPr lang="fr-FR" dirty="0"/>
          </a:p>
        </p:txBody>
      </p:sp>
      <p:sp>
        <p:nvSpPr>
          <p:cNvPr id="18" name="Espace réservé du texte 9"/>
          <p:cNvSpPr>
            <a:spLocks noGrp="1"/>
          </p:cNvSpPr>
          <p:nvPr>
            <p:ph type="body" sz="quarter" idx="10" hasCustomPrompt="1"/>
          </p:nvPr>
        </p:nvSpPr>
        <p:spPr>
          <a:xfrm>
            <a:off x="838958" y="1325880"/>
            <a:ext cx="10463284" cy="560070"/>
          </a:xfrm>
        </p:spPr>
        <p:txBody>
          <a:bodyPr spcCol="182880" rtlCol="0">
            <a:normAutofit/>
          </a:bodyPr>
          <a:lstStyle>
            <a:lvl1pPr marL="0" indent="0">
              <a:lnSpc>
                <a:spcPct val="100000"/>
              </a:lnSpc>
              <a:buFontTx/>
              <a:buNone/>
              <a:defRPr sz="1500" b="1">
                <a:solidFill>
                  <a:schemeClr val="tx1"/>
                </a:solidFill>
                <a:latin typeface="+mn-lt"/>
                <a:cs typeface="Arial" panose="020B0604020202020204" pitchFamily="34" charset="0"/>
              </a:defRPr>
            </a:lvl1pPr>
            <a:lvl2pPr marL="457200" indent="0">
              <a:lnSpc>
                <a:spcPct val="100000"/>
              </a:lnSpc>
              <a:buFontTx/>
              <a:buNone/>
              <a:defRPr sz="1300" b="1">
                <a:solidFill>
                  <a:schemeClr val="tx1"/>
                </a:solidFill>
                <a:latin typeface="+mn-lt"/>
                <a:cs typeface="Arial" panose="020B0604020202020204" pitchFamily="34" charset="0"/>
              </a:defRPr>
            </a:lvl2pPr>
            <a:lvl3pPr marL="914400" indent="0">
              <a:lnSpc>
                <a:spcPct val="100000"/>
              </a:lnSpc>
              <a:buFontTx/>
              <a:buNone/>
              <a:defRPr sz="1300" b="1">
                <a:solidFill>
                  <a:schemeClr val="tx1"/>
                </a:solidFill>
                <a:latin typeface="+mn-lt"/>
                <a:cs typeface="Arial" panose="020B0604020202020204" pitchFamily="34" charset="0"/>
              </a:defRPr>
            </a:lvl3pPr>
            <a:lvl4pPr marL="1371600" indent="0">
              <a:lnSpc>
                <a:spcPct val="100000"/>
              </a:lnSpc>
              <a:buFontTx/>
              <a:buNone/>
              <a:defRPr sz="1300" b="1">
                <a:solidFill>
                  <a:srgbClr val="FFFFFF"/>
                </a:solidFill>
                <a:latin typeface="Cantarell" panose="02000603000000000000" pitchFamily="2" charset="0"/>
              </a:defRPr>
            </a:lvl4pPr>
            <a:lvl5pPr marL="1828800" indent="0">
              <a:lnSpc>
                <a:spcPct val="100000"/>
              </a:lnSpc>
              <a:buFontTx/>
              <a:buNone/>
              <a:defRPr sz="1300" b="1">
                <a:solidFill>
                  <a:srgbClr val="FFFFFF"/>
                </a:solidFill>
                <a:latin typeface="Cantarell" panose="02000603000000000000" pitchFamily="2" charset="0"/>
              </a:defRPr>
            </a:lvl5pPr>
          </a:lstStyle>
          <a:p>
            <a:pPr lvl="0" rtl="0"/>
            <a:r>
              <a:rPr lang="fr-FR"/>
              <a:t>Modifiez les styles du texte</a:t>
            </a:r>
            <a:endParaRPr lang="fr-FR" dirty="0"/>
          </a:p>
        </p:txBody>
      </p:sp>
      <p:sp>
        <p:nvSpPr>
          <p:cNvPr id="14" name="Espace réservé du texte 9">
            <a:extLst>
              <a:ext uri="{FF2B5EF4-FFF2-40B4-BE49-F238E27FC236}">
                <a16:creationId xmlns:a16="http://schemas.microsoft.com/office/drawing/2014/main" xmlns="" id="{09FB5047-670B-204B-9026-3840CD2AE388}"/>
              </a:ext>
            </a:extLst>
          </p:cNvPr>
          <p:cNvSpPr>
            <a:spLocks noGrp="1"/>
          </p:cNvSpPr>
          <p:nvPr>
            <p:ph type="body" sz="quarter" idx="11" hasCustomPrompt="1"/>
          </p:nvPr>
        </p:nvSpPr>
        <p:spPr>
          <a:xfrm>
            <a:off x="508000" y="2281238"/>
            <a:ext cx="11125200" cy="4344849"/>
          </a:xfrm>
        </p:spPr>
        <p:txBody>
          <a:bodyPr numCol="3" spcCol="182880" rtlCol="0">
            <a:normAutofit/>
          </a:bodyPr>
          <a:lstStyle>
            <a:lvl1pPr marL="0" indent="0">
              <a:lnSpc>
                <a:spcPct val="100000"/>
              </a:lnSpc>
              <a:buFontTx/>
              <a:buNone/>
              <a:defRPr sz="1400" b="1">
                <a:solidFill>
                  <a:schemeClr val="bg1"/>
                </a:solidFill>
                <a:latin typeface="+mn-lt"/>
                <a:cs typeface="Arial" panose="020B0604020202020204" pitchFamily="34" charset="0"/>
              </a:defRPr>
            </a:lvl1pPr>
            <a:lvl2pPr marL="457200" indent="0">
              <a:lnSpc>
                <a:spcPct val="100000"/>
              </a:lnSpc>
              <a:buFontTx/>
              <a:buNone/>
              <a:defRPr sz="1400" b="1">
                <a:solidFill>
                  <a:schemeClr val="bg1"/>
                </a:solidFill>
                <a:latin typeface="+mn-lt"/>
                <a:cs typeface="Arial" panose="020B0604020202020204" pitchFamily="34" charset="0"/>
              </a:defRPr>
            </a:lvl2pPr>
            <a:lvl3pPr marL="914400" indent="0">
              <a:lnSpc>
                <a:spcPct val="100000"/>
              </a:lnSpc>
              <a:buFontTx/>
              <a:buNone/>
              <a:defRPr sz="1400" b="1">
                <a:solidFill>
                  <a:schemeClr val="bg1"/>
                </a:solidFill>
                <a:latin typeface="+mn-lt"/>
                <a:cs typeface="Arial" panose="020B0604020202020204" pitchFamily="34" charset="0"/>
              </a:defRPr>
            </a:lvl3pPr>
            <a:lvl4pPr marL="1371600" indent="0">
              <a:lnSpc>
                <a:spcPct val="100000"/>
              </a:lnSpc>
              <a:buFontTx/>
              <a:buNone/>
              <a:defRPr sz="1400" b="1">
                <a:solidFill>
                  <a:schemeClr val="bg1"/>
                </a:solidFill>
                <a:latin typeface="+mn-lt"/>
                <a:cs typeface="Arial" panose="020B0604020202020204" pitchFamily="34" charset="0"/>
              </a:defRPr>
            </a:lvl4pPr>
            <a:lvl5pPr marL="1828800" indent="0">
              <a:lnSpc>
                <a:spcPct val="100000"/>
              </a:lnSpc>
              <a:buFontTx/>
              <a:buNone/>
              <a:defRPr sz="1400" b="1">
                <a:solidFill>
                  <a:schemeClr val="bg1"/>
                </a:solidFill>
                <a:latin typeface="+mn-lt"/>
                <a:cs typeface="Arial" panose="020B0604020202020204" pitchFamily="34" charset="0"/>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70952941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Diapositive de titre de page 9">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xmlns="" id="{CBB01454-0EF0-ED43-8FC4-DDF0AE387FE9}"/>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8000" y="383385"/>
            <a:ext cx="11190288" cy="1244600"/>
          </a:xfrm>
          <a:prstGeom prst="rect">
            <a:avLst/>
          </a:prstGeom>
        </p:spPr>
      </p:pic>
      <p:sp>
        <p:nvSpPr>
          <p:cNvPr id="12" name="Rectangle 11">
            <a:extLst>
              <a:ext uri="{FF2B5EF4-FFF2-40B4-BE49-F238E27FC236}">
                <a16:creationId xmlns:a16="http://schemas.microsoft.com/office/drawing/2014/main" xmlns="" id="{829EE19E-03B3-3244-A564-A13444E9B068}"/>
              </a:ext>
            </a:extLst>
          </p:cNvPr>
          <p:cNvSpPr/>
          <p:nvPr userDrawn="1"/>
        </p:nvSpPr>
        <p:spPr>
          <a:xfrm>
            <a:off x="508000" y="383385"/>
            <a:ext cx="11190288" cy="12446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pic>
        <p:nvPicPr>
          <p:cNvPr id="3" name="Image 2">
            <a:extLst>
              <a:ext uri="{FF2B5EF4-FFF2-40B4-BE49-F238E27FC236}">
                <a16:creationId xmlns:a16="http://schemas.microsoft.com/office/drawing/2014/main" xmlns="" id="{684D7908-4F41-DB49-A512-6EC3A76D51FA}"/>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508000" y="1828422"/>
            <a:ext cx="11190288" cy="4749800"/>
          </a:xfrm>
          <a:prstGeom prst="rect">
            <a:avLst/>
          </a:prstGeom>
        </p:spPr>
      </p:pic>
      <p:sp>
        <p:nvSpPr>
          <p:cNvPr id="9" name="Rectangle 8">
            <a:extLst>
              <a:ext uri="{FF2B5EF4-FFF2-40B4-BE49-F238E27FC236}">
                <a16:creationId xmlns:a16="http://schemas.microsoft.com/office/drawing/2014/main" xmlns="" id="{B7F8FC67-3458-454E-BB5F-7817F383506A}"/>
              </a:ext>
            </a:extLst>
          </p:cNvPr>
          <p:cNvSpPr/>
          <p:nvPr userDrawn="1"/>
        </p:nvSpPr>
        <p:spPr>
          <a:xfrm>
            <a:off x="508000" y="1828422"/>
            <a:ext cx="11190288" cy="47498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2" name="Titre 1"/>
          <p:cNvSpPr>
            <a:spLocks noGrp="1"/>
          </p:cNvSpPr>
          <p:nvPr>
            <p:ph type="ctrTitle"/>
          </p:nvPr>
        </p:nvSpPr>
        <p:spPr>
          <a:xfrm>
            <a:off x="508000" y="713291"/>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9"/>
          <p:cNvSpPr>
            <a:spLocks noGrp="1"/>
          </p:cNvSpPr>
          <p:nvPr>
            <p:ph type="body" sz="quarter" idx="10" hasCustomPrompt="1"/>
          </p:nvPr>
        </p:nvSpPr>
        <p:spPr>
          <a:xfrm>
            <a:off x="1073625" y="2014249"/>
            <a:ext cx="4716817" cy="4563973"/>
          </a:xfrm>
        </p:spPr>
        <p:txBody>
          <a:bodyPr spcCol="182880" rtlCol="0">
            <a:normAutofit/>
          </a:bodyPr>
          <a:lstStyle>
            <a:lvl1pPr marL="0" indent="0">
              <a:lnSpc>
                <a:spcPct val="100000"/>
              </a:lnSpc>
              <a:buFontTx/>
              <a:buNone/>
              <a:defRPr sz="1300" b="1">
                <a:solidFill>
                  <a:schemeClr val="bg1"/>
                </a:solidFill>
                <a:latin typeface="+mn-lt"/>
                <a:cs typeface="Arial" panose="020B0604020202020204" pitchFamily="34" charset="0"/>
              </a:defRPr>
            </a:lvl1pPr>
            <a:lvl2pPr marL="457200" indent="0">
              <a:lnSpc>
                <a:spcPct val="100000"/>
              </a:lnSpc>
              <a:buFontTx/>
              <a:buNone/>
              <a:defRPr sz="1300" b="1">
                <a:solidFill>
                  <a:schemeClr val="bg1"/>
                </a:solidFill>
                <a:latin typeface="+mn-lt"/>
                <a:cs typeface="Arial" panose="020B0604020202020204" pitchFamily="34" charset="0"/>
              </a:defRPr>
            </a:lvl2pPr>
            <a:lvl3pPr marL="914400" indent="0">
              <a:lnSpc>
                <a:spcPct val="100000"/>
              </a:lnSpc>
              <a:buFontTx/>
              <a:buNone/>
              <a:defRPr sz="13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24" name="Espace réservé du texte 9"/>
          <p:cNvSpPr>
            <a:spLocks noGrp="1"/>
          </p:cNvSpPr>
          <p:nvPr>
            <p:ph type="body" sz="quarter" idx="11" hasCustomPrompt="1"/>
          </p:nvPr>
        </p:nvSpPr>
        <p:spPr>
          <a:xfrm>
            <a:off x="6298443" y="2014249"/>
            <a:ext cx="4874524" cy="4563973"/>
          </a:xfrm>
        </p:spPr>
        <p:txBody>
          <a:bodyPr spcCol="182880" rtlCol="0">
            <a:normAutofit/>
          </a:bodyPr>
          <a:lstStyle>
            <a:lvl1pPr marL="0" indent="0">
              <a:lnSpc>
                <a:spcPct val="100000"/>
              </a:lnSpc>
              <a:buFontTx/>
              <a:buNone/>
              <a:defRPr sz="1300" b="1">
                <a:solidFill>
                  <a:schemeClr val="bg1"/>
                </a:solidFill>
                <a:latin typeface="+mn-lt"/>
                <a:cs typeface="Arial" panose="020B0604020202020204" pitchFamily="34" charset="0"/>
              </a:defRPr>
            </a:lvl1pPr>
            <a:lvl2pPr marL="457200" indent="0">
              <a:lnSpc>
                <a:spcPct val="100000"/>
              </a:lnSpc>
              <a:buFontTx/>
              <a:buNone/>
              <a:defRPr sz="1300" b="1">
                <a:solidFill>
                  <a:schemeClr val="bg1"/>
                </a:solidFill>
                <a:latin typeface="+mn-lt"/>
                <a:cs typeface="Arial" panose="020B0604020202020204" pitchFamily="34" charset="0"/>
              </a:defRPr>
            </a:lvl2pPr>
            <a:lvl3pPr marL="914400" indent="0">
              <a:lnSpc>
                <a:spcPct val="100000"/>
              </a:lnSpc>
              <a:buFontTx/>
              <a:buNone/>
              <a:defRPr sz="1300" b="1">
                <a:solidFill>
                  <a:schemeClr val="bg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44047987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Diapositive de titre de page 10">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C8F3F5FF-ADC8-E741-9DB1-F1231DA3E319}"/>
              </a:ext>
            </a:extLst>
          </p:cNvPr>
          <p:cNvSpPr/>
          <p:nvPr userDrawn="1"/>
        </p:nvSpPr>
        <p:spPr>
          <a:xfrm>
            <a:off x="1" y="377209"/>
            <a:ext cx="12192000" cy="138927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xmlns="" id="{43BACA43-6442-844D-A783-F674F6A846F3}"/>
              </a:ext>
            </a:extLst>
          </p:cNvPr>
          <p:cNvSpPr/>
          <p:nvPr userDrawn="1"/>
        </p:nvSpPr>
        <p:spPr>
          <a:xfrm>
            <a:off x="508000" y="2162175"/>
            <a:ext cx="11125200" cy="430688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2" name="Titre 1"/>
          <p:cNvSpPr>
            <a:spLocks noGrp="1"/>
          </p:cNvSpPr>
          <p:nvPr>
            <p:ph type="ctrTitle"/>
          </p:nvPr>
        </p:nvSpPr>
        <p:spPr>
          <a:xfrm>
            <a:off x="508000" y="786013"/>
            <a:ext cx="11125200" cy="584789"/>
          </a:xfrm>
        </p:spPr>
        <p:txBody>
          <a:bodyPr rtlCol="0">
            <a:noAutofit/>
          </a:bodyPr>
          <a:lstStyle>
            <a:lvl1pPr marL="0" algn="ctr">
              <a:defRPr sz="5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9"/>
          <p:cNvSpPr>
            <a:spLocks noGrp="1"/>
          </p:cNvSpPr>
          <p:nvPr>
            <p:ph type="body" sz="quarter" idx="10" hasCustomPrompt="1"/>
          </p:nvPr>
        </p:nvSpPr>
        <p:spPr>
          <a:xfrm>
            <a:off x="1073625" y="2415654"/>
            <a:ext cx="4716817" cy="4053625"/>
          </a:xfrm>
        </p:spPr>
        <p:txBody>
          <a:bodyPr spcCol="182880" rtlCol="0">
            <a:normAutofit/>
          </a:bodyPr>
          <a:lstStyle>
            <a:lvl1pPr marL="0" indent="0">
              <a:lnSpc>
                <a:spcPct val="100000"/>
              </a:lnSpc>
              <a:buFontTx/>
              <a:buNone/>
              <a:defRPr sz="1600" b="1">
                <a:solidFill>
                  <a:schemeClr val="tx1"/>
                </a:solidFill>
                <a:latin typeface="+mn-lt"/>
                <a:cs typeface="Arial" panose="020B0604020202020204" pitchFamily="34" charset="0"/>
              </a:defRPr>
            </a:lvl1pPr>
            <a:lvl2pPr marL="457200" indent="0">
              <a:lnSpc>
                <a:spcPct val="100000"/>
              </a:lnSpc>
              <a:buFontTx/>
              <a:buNone/>
              <a:defRPr sz="1600" b="1">
                <a:solidFill>
                  <a:schemeClr val="tx1"/>
                </a:solidFill>
                <a:latin typeface="+mn-lt"/>
                <a:cs typeface="Arial" panose="020B0604020202020204" pitchFamily="34" charset="0"/>
              </a:defRPr>
            </a:lvl2pPr>
            <a:lvl3pPr marL="914400" indent="0">
              <a:lnSpc>
                <a:spcPct val="100000"/>
              </a:lnSpc>
              <a:buFontTx/>
              <a:buNone/>
              <a:defRPr sz="1600" b="1">
                <a:solidFill>
                  <a:schemeClr val="tx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
        <p:nvSpPr>
          <p:cNvPr id="24" name="Espace réservé du texte 9"/>
          <p:cNvSpPr>
            <a:spLocks noGrp="1"/>
          </p:cNvSpPr>
          <p:nvPr>
            <p:ph type="body" sz="quarter" idx="11" hasCustomPrompt="1"/>
          </p:nvPr>
        </p:nvSpPr>
        <p:spPr>
          <a:xfrm>
            <a:off x="6298443" y="2415654"/>
            <a:ext cx="4874524" cy="4053625"/>
          </a:xfrm>
        </p:spPr>
        <p:txBody>
          <a:bodyPr spcCol="182880" rtlCol="0">
            <a:normAutofit/>
          </a:bodyPr>
          <a:lstStyle>
            <a:lvl1pPr marL="0" indent="0">
              <a:lnSpc>
                <a:spcPct val="100000"/>
              </a:lnSpc>
              <a:buFontTx/>
              <a:buNone/>
              <a:defRPr sz="1600" b="1">
                <a:solidFill>
                  <a:schemeClr val="tx1"/>
                </a:solidFill>
                <a:latin typeface="+mn-lt"/>
                <a:cs typeface="Arial" panose="020B0604020202020204" pitchFamily="34" charset="0"/>
              </a:defRPr>
            </a:lvl1pPr>
            <a:lvl2pPr marL="457200" indent="0">
              <a:lnSpc>
                <a:spcPct val="100000"/>
              </a:lnSpc>
              <a:buFontTx/>
              <a:buNone/>
              <a:defRPr sz="1600" b="1">
                <a:solidFill>
                  <a:schemeClr val="tx1"/>
                </a:solidFill>
                <a:latin typeface="+mn-lt"/>
                <a:cs typeface="Arial" panose="020B0604020202020204" pitchFamily="34" charset="0"/>
              </a:defRPr>
            </a:lvl2pPr>
            <a:lvl3pPr marL="914400" indent="0">
              <a:lnSpc>
                <a:spcPct val="100000"/>
              </a:lnSpc>
              <a:buFontTx/>
              <a:buNone/>
              <a:defRPr sz="1600" b="1">
                <a:solidFill>
                  <a:schemeClr val="tx1"/>
                </a:solidFill>
                <a:latin typeface="+mn-lt"/>
                <a:cs typeface="Arial" panose="020B0604020202020204" pitchFamily="34" charset="0"/>
              </a:defRPr>
            </a:lvl3pPr>
            <a:lvl4pPr marL="1371600" indent="0">
              <a:lnSpc>
                <a:spcPct val="100000"/>
              </a:lnSpc>
              <a:buFontTx/>
              <a:buNone/>
              <a:defRPr sz="1600" b="1">
                <a:solidFill>
                  <a:srgbClr val="FFFFFF"/>
                </a:solidFill>
                <a:latin typeface="Cantarell" panose="02000603000000000000" pitchFamily="2" charset="0"/>
              </a:defRPr>
            </a:lvl4pPr>
            <a:lvl5pPr marL="1828800" indent="0">
              <a:lnSpc>
                <a:spcPct val="100000"/>
              </a:lnSpc>
              <a:buFontTx/>
              <a:buNone/>
              <a:defRPr sz="1600" b="1">
                <a:solidFill>
                  <a:srgbClr val="FFFFFF"/>
                </a:solidFill>
                <a:latin typeface="Cantarell" panose="02000603000000000000" pitchFamily="2" charset="0"/>
              </a:defRPr>
            </a:lvl5pPr>
          </a:lstStyle>
          <a:p>
            <a:pPr lvl="0" rtl="0"/>
            <a:r>
              <a:rPr lang="fr-FR"/>
              <a:t>Modifiez les styles du texte du masque</a:t>
            </a:r>
          </a:p>
          <a:p>
            <a:pPr lvl="1" rtl="0"/>
            <a:r>
              <a:rPr lang="fr-FR"/>
              <a:t>Deuxième niveau</a:t>
            </a:r>
          </a:p>
          <a:p>
            <a:pPr lvl="2" rtl="0"/>
            <a:r>
              <a:rPr lang="fr-FR"/>
              <a:t>Troisième niveau</a:t>
            </a:r>
            <a:endParaRPr lang="fr-FR" dirty="0"/>
          </a:p>
        </p:txBody>
      </p:sp>
    </p:spTree>
    <p:extLst>
      <p:ext uri="{BB962C8B-B14F-4D97-AF65-F5344CB8AC3E}">
        <p14:creationId xmlns:p14="http://schemas.microsoft.com/office/powerpoint/2010/main" val="377753612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Option de cycle/traitement 1">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xmlns="" id="{8D5A83B2-B368-0B40-A418-5F9BD277AA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r="-5746"/>
          <a:stretch/>
        </p:blipFill>
        <p:spPr>
          <a:xfrm>
            <a:off x="0" y="1105397"/>
            <a:ext cx="12892558" cy="5752603"/>
          </a:xfrm>
          <a:prstGeom prst="rect">
            <a:avLst/>
          </a:prstGeom>
        </p:spPr>
      </p:pic>
      <p:sp>
        <p:nvSpPr>
          <p:cNvPr id="8" name="Ovale 7">
            <a:extLst>
              <a:ext uri="{FF2B5EF4-FFF2-40B4-BE49-F238E27FC236}">
                <a16:creationId xmlns:a16="http://schemas.microsoft.com/office/drawing/2014/main" xmlns="" id="{3F211676-FA4B-9041-A1CD-960DCA3377DC}"/>
              </a:ext>
            </a:extLst>
          </p:cNvPr>
          <p:cNvSpPr/>
          <p:nvPr userDrawn="1"/>
        </p:nvSpPr>
        <p:spPr>
          <a:xfrm>
            <a:off x="4683989" y="1341347"/>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33400" y="187294"/>
            <a:ext cx="11125200" cy="899190"/>
          </a:xfrm>
        </p:spPr>
        <p:txBody>
          <a:bodyPr rtlCol="0">
            <a:noAutofit/>
          </a:bodyPr>
          <a:lstStyle>
            <a:lvl1pPr marL="0" algn="ctr">
              <a:defRPr sz="5200" b="0">
                <a:solidFill>
                  <a:schemeClr val="tx1"/>
                </a:solidFill>
                <a:latin typeface="+mj-lt"/>
                <a:cs typeface="Arial" panose="020B0604020202020204" pitchFamily="34" charset="0"/>
              </a:defRPr>
            </a:lvl1pPr>
          </a:lstStyle>
          <a:p>
            <a:pPr rtl="0"/>
            <a:r>
              <a:rPr lang="fr-FR" smtClean="0"/>
              <a:t>Modifiez le style du titre</a:t>
            </a:r>
            <a:endParaRPr lang="fr-FR" dirty="0"/>
          </a:p>
        </p:txBody>
      </p:sp>
      <p:sp>
        <p:nvSpPr>
          <p:cNvPr id="13" name="Espace réservé du texte 4"/>
          <p:cNvSpPr>
            <a:spLocks noGrp="1"/>
          </p:cNvSpPr>
          <p:nvPr>
            <p:ph type="body" sz="quarter" idx="16" hasCustomPrompt="1"/>
          </p:nvPr>
        </p:nvSpPr>
        <p:spPr>
          <a:xfrm>
            <a:off x="4865148" y="2058296"/>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1" name="Ovale 30">
            <a:extLst>
              <a:ext uri="{FF2B5EF4-FFF2-40B4-BE49-F238E27FC236}">
                <a16:creationId xmlns:a16="http://schemas.microsoft.com/office/drawing/2014/main" xmlns="" id="{178544B6-2101-744E-835F-174F541F2D2B}"/>
              </a:ext>
            </a:extLst>
          </p:cNvPr>
          <p:cNvSpPr/>
          <p:nvPr userDrawn="1"/>
        </p:nvSpPr>
        <p:spPr>
          <a:xfrm>
            <a:off x="6797522" y="3848963"/>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35" name="Espace réservé du texte 4">
            <a:extLst>
              <a:ext uri="{FF2B5EF4-FFF2-40B4-BE49-F238E27FC236}">
                <a16:creationId xmlns:a16="http://schemas.microsoft.com/office/drawing/2014/main" xmlns="" id="{97005381-244B-DC45-9BF9-126B17A9581F}"/>
              </a:ext>
            </a:extLst>
          </p:cNvPr>
          <p:cNvSpPr>
            <a:spLocks noGrp="1"/>
          </p:cNvSpPr>
          <p:nvPr>
            <p:ph type="body" sz="quarter" idx="17" hasCustomPrompt="1"/>
          </p:nvPr>
        </p:nvSpPr>
        <p:spPr>
          <a:xfrm>
            <a:off x="6979118" y="4530989"/>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6" name="Ovale 35">
            <a:extLst>
              <a:ext uri="{FF2B5EF4-FFF2-40B4-BE49-F238E27FC236}">
                <a16:creationId xmlns:a16="http://schemas.microsoft.com/office/drawing/2014/main" xmlns="" id="{6357D1C3-09E4-A844-8278-E6598936708A}"/>
              </a:ext>
            </a:extLst>
          </p:cNvPr>
          <p:cNvSpPr/>
          <p:nvPr userDrawn="1"/>
        </p:nvSpPr>
        <p:spPr>
          <a:xfrm>
            <a:off x="2695658" y="3848963"/>
            <a:ext cx="2813970" cy="273823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0" eaLnBrk="1" fontAlgn="auto" hangingPunct="1">
              <a:spcBef>
                <a:spcPts val="0"/>
              </a:spcBef>
              <a:spcAft>
                <a:spcPts val="0"/>
              </a:spcAft>
              <a:defRPr/>
            </a:pPr>
            <a:endParaRPr lang="fr-FR" sz="14500" dirty="0">
              <a:solidFill>
                <a:schemeClr val="bg1"/>
              </a:solidFill>
              <a:latin typeface="Arial" panose="020B0604020202020204" pitchFamily="34" charset="0"/>
              <a:cs typeface="Arial" panose="020B0604020202020204" pitchFamily="34" charset="0"/>
            </a:endParaRPr>
          </a:p>
        </p:txBody>
      </p:sp>
      <p:sp>
        <p:nvSpPr>
          <p:cNvPr id="40" name="Espace réservé du texte 4">
            <a:extLst>
              <a:ext uri="{FF2B5EF4-FFF2-40B4-BE49-F238E27FC236}">
                <a16:creationId xmlns:a16="http://schemas.microsoft.com/office/drawing/2014/main" xmlns="" id="{C09C843D-49F7-0840-8A34-82843E1E67DB}"/>
              </a:ext>
            </a:extLst>
          </p:cNvPr>
          <p:cNvSpPr>
            <a:spLocks noGrp="1"/>
          </p:cNvSpPr>
          <p:nvPr>
            <p:ph type="body" sz="quarter" idx="18" hasCustomPrompt="1"/>
          </p:nvPr>
        </p:nvSpPr>
        <p:spPr>
          <a:xfrm>
            <a:off x="2877254" y="4530989"/>
            <a:ext cx="2451652" cy="1280214"/>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 name="Flèche à angle droit 4">
            <a:extLst>
              <a:ext uri="{FF2B5EF4-FFF2-40B4-BE49-F238E27FC236}">
                <a16:creationId xmlns:a16="http://schemas.microsoft.com/office/drawing/2014/main" xmlns="" id="{7C42AE4F-27C7-CB45-8089-3333B75812F1}"/>
              </a:ext>
            </a:extLst>
          </p:cNvPr>
          <p:cNvSpPr/>
          <p:nvPr userDrawn="1"/>
        </p:nvSpPr>
        <p:spPr>
          <a:xfrm rot="5400000" flipH="1">
            <a:off x="3543096" y="2552325"/>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sp>
        <p:nvSpPr>
          <p:cNvPr id="41" name="Flèche à angle droit 40">
            <a:extLst>
              <a:ext uri="{FF2B5EF4-FFF2-40B4-BE49-F238E27FC236}">
                <a16:creationId xmlns:a16="http://schemas.microsoft.com/office/drawing/2014/main" xmlns="" id="{65F4C381-0E10-AB4F-AF60-5163B074CD4D}"/>
              </a:ext>
            </a:extLst>
          </p:cNvPr>
          <p:cNvSpPr/>
          <p:nvPr userDrawn="1"/>
        </p:nvSpPr>
        <p:spPr>
          <a:xfrm rot="16200000" flipH="1">
            <a:off x="5886995" y="5785776"/>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sp>
        <p:nvSpPr>
          <p:cNvPr id="42" name="Flèche à angle droit 41">
            <a:extLst>
              <a:ext uri="{FF2B5EF4-FFF2-40B4-BE49-F238E27FC236}">
                <a16:creationId xmlns:a16="http://schemas.microsoft.com/office/drawing/2014/main" xmlns="" id="{5C84F4BD-51E1-8246-8852-8BA7E226732A}"/>
              </a:ext>
            </a:extLst>
          </p:cNvPr>
          <p:cNvSpPr/>
          <p:nvPr userDrawn="1"/>
        </p:nvSpPr>
        <p:spPr>
          <a:xfrm rot="10800000" flipH="1">
            <a:off x="8122182" y="2698404"/>
            <a:ext cx="603539" cy="895696"/>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bg1"/>
              </a:solidFill>
              <a:latin typeface="Arial" panose="020B0604020202020204" pitchFamily="34" charset="0"/>
              <a:cs typeface="Arial" panose="020B0604020202020204" pitchFamily="34" charset="0"/>
            </a:endParaRPr>
          </a:p>
        </p:txBody>
      </p:sp>
      <p:grpSp>
        <p:nvGrpSpPr>
          <p:cNvPr id="3" name="Groupe 2">
            <a:extLst>
              <a:ext uri="{FF2B5EF4-FFF2-40B4-BE49-F238E27FC236}">
                <a16:creationId xmlns:a16="http://schemas.microsoft.com/office/drawing/2014/main" xmlns="" id="{313D01B5-0B7D-8E46-8321-BD7B64948062}"/>
              </a:ext>
            </a:extLst>
          </p:cNvPr>
          <p:cNvGrpSpPr/>
          <p:nvPr userDrawn="1"/>
        </p:nvGrpSpPr>
        <p:grpSpPr>
          <a:xfrm>
            <a:off x="5850778" y="3507604"/>
            <a:ext cx="480391" cy="134938"/>
            <a:chOff x="5888659" y="3441700"/>
            <a:chExt cx="480391" cy="134938"/>
          </a:xfrm>
        </p:grpSpPr>
        <p:sp>
          <p:nvSpPr>
            <p:cNvPr id="9" name="Ovale 8">
              <a:extLst>
                <a:ext uri="{FF2B5EF4-FFF2-40B4-BE49-F238E27FC236}">
                  <a16:creationId xmlns:a16="http://schemas.microsoft.com/office/drawing/2014/main" xmlns="" id="{1BB957DD-57EF-3645-AC81-D688F5E9A952}"/>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Ovale 10">
              <a:extLst>
                <a:ext uri="{FF2B5EF4-FFF2-40B4-BE49-F238E27FC236}">
                  <a16:creationId xmlns:a16="http://schemas.microsoft.com/office/drawing/2014/main" xmlns="" id="{A8CBBAEA-8418-EC4D-8B49-B19FEE94429E}"/>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2" name="Ovale 21">
              <a:extLst>
                <a:ext uri="{FF2B5EF4-FFF2-40B4-BE49-F238E27FC236}">
                  <a16:creationId xmlns:a16="http://schemas.microsoft.com/office/drawing/2014/main" xmlns="" id="{3DAC8E92-114B-A74E-AF32-B30E816D7201}"/>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grpSp>
        <p:nvGrpSpPr>
          <p:cNvPr id="24" name="Groupe 23">
            <a:extLst>
              <a:ext uri="{FF2B5EF4-FFF2-40B4-BE49-F238E27FC236}">
                <a16:creationId xmlns:a16="http://schemas.microsoft.com/office/drawing/2014/main" xmlns="" id="{1EFA2363-C6CD-C948-B67D-C716CB9BC11B}"/>
              </a:ext>
            </a:extLst>
          </p:cNvPr>
          <p:cNvGrpSpPr/>
          <p:nvPr userDrawn="1"/>
        </p:nvGrpSpPr>
        <p:grpSpPr>
          <a:xfrm>
            <a:off x="3862447" y="5986132"/>
            <a:ext cx="480391" cy="134938"/>
            <a:chOff x="5888659" y="3441700"/>
            <a:chExt cx="480391" cy="134938"/>
          </a:xfrm>
        </p:grpSpPr>
        <p:sp>
          <p:nvSpPr>
            <p:cNvPr id="25" name="Ovale 24">
              <a:extLst>
                <a:ext uri="{FF2B5EF4-FFF2-40B4-BE49-F238E27FC236}">
                  <a16:creationId xmlns:a16="http://schemas.microsoft.com/office/drawing/2014/main" xmlns="" id="{D6A33278-33DB-294A-9D29-8CA55703E413}"/>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6" name="Ovale 25">
              <a:extLst>
                <a:ext uri="{FF2B5EF4-FFF2-40B4-BE49-F238E27FC236}">
                  <a16:creationId xmlns:a16="http://schemas.microsoft.com/office/drawing/2014/main" xmlns="" id="{96CCED25-4B9C-A846-88FF-A3DAD428E54D}"/>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7" name="Ovale 26">
              <a:extLst>
                <a:ext uri="{FF2B5EF4-FFF2-40B4-BE49-F238E27FC236}">
                  <a16:creationId xmlns:a16="http://schemas.microsoft.com/office/drawing/2014/main" xmlns="" id="{50C21DF1-10B1-CF49-81EA-733CF27F45C2}"/>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grpSp>
        <p:nvGrpSpPr>
          <p:cNvPr id="28" name="Groupe 27">
            <a:extLst>
              <a:ext uri="{FF2B5EF4-FFF2-40B4-BE49-F238E27FC236}">
                <a16:creationId xmlns:a16="http://schemas.microsoft.com/office/drawing/2014/main" xmlns="" id="{F3B40EC5-5E19-B34C-B4CF-C42A1AC1186A}"/>
              </a:ext>
            </a:extLst>
          </p:cNvPr>
          <p:cNvGrpSpPr/>
          <p:nvPr userDrawn="1"/>
        </p:nvGrpSpPr>
        <p:grpSpPr>
          <a:xfrm>
            <a:off x="7964311" y="5986132"/>
            <a:ext cx="480391" cy="134938"/>
            <a:chOff x="5888659" y="3441700"/>
            <a:chExt cx="480391" cy="134938"/>
          </a:xfrm>
        </p:grpSpPr>
        <p:sp>
          <p:nvSpPr>
            <p:cNvPr id="29" name="Ovale 28">
              <a:extLst>
                <a:ext uri="{FF2B5EF4-FFF2-40B4-BE49-F238E27FC236}">
                  <a16:creationId xmlns:a16="http://schemas.microsoft.com/office/drawing/2014/main" xmlns="" id="{001502CE-1988-8047-9CD1-BFBC4457C00B}"/>
                </a:ext>
              </a:extLst>
            </p:cNvPr>
            <p:cNvSpPr/>
            <p:nvPr userDrawn="1"/>
          </p:nvSpPr>
          <p:spPr>
            <a:xfrm>
              <a:off x="6060109" y="3441700"/>
              <a:ext cx="137492"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30" name="Ovale 29">
              <a:extLst>
                <a:ext uri="{FF2B5EF4-FFF2-40B4-BE49-F238E27FC236}">
                  <a16:creationId xmlns:a16="http://schemas.microsoft.com/office/drawing/2014/main" xmlns="" id="{9D35D92F-6265-F746-B463-BA32A94307BB}"/>
                </a:ext>
              </a:extLst>
            </p:cNvPr>
            <p:cNvSpPr/>
            <p:nvPr userDrawn="1"/>
          </p:nvSpPr>
          <p:spPr>
            <a:xfrm>
              <a:off x="6234734"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43" name="Ovale 42">
              <a:extLst>
                <a:ext uri="{FF2B5EF4-FFF2-40B4-BE49-F238E27FC236}">
                  <a16:creationId xmlns:a16="http://schemas.microsoft.com/office/drawing/2014/main" xmlns="" id="{EF6CC73E-2080-3F4C-9152-0411336792C5}"/>
                </a:ext>
              </a:extLst>
            </p:cNvPr>
            <p:cNvSpPr/>
            <p:nvPr userDrawn="1"/>
          </p:nvSpPr>
          <p:spPr>
            <a:xfrm>
              <a:off x="5888659" y="3441700"/>
              <a:ext cx="134316" cy="134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85400581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1" grpId="0" animBg="1"/>
      <p:bldP spid="36"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8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xmlns="" id="{3D856B2B-578E-5744-BC86-72C6E0CDE008}"/>
              </a:ext>
            </a:extLst>
          </p:cNvPr>
          <p:cNvSpPr/>
          <p:nvPr userDrawn="1"/>
        </p:nvSpPr>
        <p:spPr>
          <a:xfrm>
            <a:off x="-1588" y="13252"/>
            <a:ext cx="12193588" cy="6858000"/>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xmlns="" id="{D8B24191-1F6B-E34A-BF32-8BDC797C5DCF}"/>
              </a:ext>
            </a:extLst>
          </p:cNvPr>
          <p:cNvSpPr/>
          <p:nvPr userDrawn="1"/>
        </p:nvSpPr>
        <p:spPr>
          <a:xfrm>
            <a:off x="508000" y="4440437"/>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6" name="Rectangle 25">
            <a:extLst>
              <a:ext uri="{FF2B5EF4-FFF2-40B4-BE49-F238E27FC236}">
                <a16:creationId xmlns:a16="http://schemas.microsoft.com/office/drawing/2014/main" xmlns="" id="{42AF578D-49C5-6541-BFD4-97DE1E3F01F6}"/>
              </a:ext>
            </a:extLst>
          </p:cNvPr>
          <p:cNvSpPr/>
          <p:nvPr userDrawn="1"/>
        </p:nvSpPr>
        <p:spPr>
          <a:xfrm>
            <a:off x="4389886" y="4440437"/>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xmlns="" id="{FF82F957-D9E9-B74C-A1D2-5E8B04D09658}"/>
              </a:ext>
            </a:extLst>
          </p:cNvPr>
          <p:cNvSpPr/>
          <p:nvPr userDrawn="1"/>
        </p:nvSpPr>
        <p:spPr>
          <a:xfrm>
            <a:off x="507999" y="2070195"/>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7" name="Rectangle 26">
            <a:extLst>
              <a:ext uri="{FF2B5EF4-FFF2-40B4-BE49-F238E27FC236}">
                <a16:creationId xmlns:a16="http://schemas.microsoft.com/office/drawing/2014/main" xmlns="" id="{A5DE6B86-7B9E-1049-9DC7-40F2A18FEBE1}"/>
              </a:ext>
            </a:extLst>
          </p:cNvPr>
          <p:cNvSpPr/>
          <p:nvPr userDrawn="1"/>
        </p:nvSpPr>
        <p:spPr>
          <a:xfrm>
            <a:off x="4366266" y="2090043"/>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xmlns="" id="{38284D0E-9C8D-014C-BAB0-E537B337F35B}"/>
              </a:ext>
            </a:extLst>
          </p:cNvPr>
          <p:cNvSpPr/>
          <p:nvPr userDrawn="1"/>
        </p:nvSpPr>
        <p:spPr>
          <a:xfrm>
            <a:off x="8195056" y="2090043"/>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xmlns="" id="{A533F0CE-36C5-FA4B-9BED-B9B707F8BFFD}"/>
              </a:ext>
            </a:extLst>
          </p:cNvPr>
          <p:cNvSpPr/>
          <p:nvPr userDrawn="1"/>
        </p:nvSpPr>
        <p:spPr>
          <a:xfrm>
            <a:off x="8180199" y="4411552"/>
            <a:ext cx="3361445" cy="20286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tx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508000" y="856701"/>
            <a:ext cx="11125200" cy="584789"/>
          </a:xfrm>
        </p:spPr>
        <p:txBody>
          <a:bodyPr rtlCol="0">
            <a:noAutofit/>
          </a:bodyPr>
          <a:lstStyle>
            <a:lvl1pPr marL="0" algn="ctr">
              <a:defRPr sz="52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17" name="Espace réservé du texte 4"/>
          <p:cNvSpPr>
            <a:spLocks noGrp="1"/>
          </p:cNvSpPr>
          <p:nvPr>
            <p:ph type="body" sz="quarter" idx="16" hasCustomPrompt="1"/>
          </p:nvPr>
        </p:nvSpPr>
        <p:spPr>
          <a:xfrm>
            <a:off x="539576" y="2072789"/>
            <a:ext cx="3253153"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8" name="Espace réservé du texte 4"/>
          <p:cNvSpPr>
            <a:spLocks noGrp="1"/>
          </p:cNvSpPr>
          <p:nvPr>
            <p:ph type="body" sz="quarter" idx="17" hasCustomPrompt="1"/>
          </p:nvPr>
        </p:nvSpPr>
        <p:spPr>
          <a:xfrm>
            <a:off x="4428245" y="2092637"/>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9" name="Espace réservé du texte 4"/>
          <p:cNvSpPr>
            <a:spLocks noGrp="1"/>
          </p:cNvSpPr>
          <p:nvPr>
            <p:ph type="body" sz="quarter" idx="18" hasCustomPrompt="1"/>
          </p:nvPr>
        </p:nvSpPr>
        <p:spPr>
          <a:xfrm>
            <a:off x="8256915" y="2105319"/>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0" name="Espace réservé du texte 4"/>
          <p:cNvSpPr>
            <a:spLocks noGrp="1"/>
          </p:cNvSpPr>
          <p:nvPr>
            <p:ph type="body" sz="quarter" idx="19" hasCustomPrompt="1"/>
          </p:nvPr>
        </p:nvSpPr>
        <p:spPr>
          <a:xfrm>
            <a:off x="539576" y="4420589"/>
            <a:ext cx="3253153"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1" name="Espace réservé du texte 4"/>
          <p:cNvSpPr>
            <a:spLocks noGrp="1"/>
          </p:cNvSpPr>
          <p:nvPr>
            <p:ph type="body" sz="quarter" idx="20" hasCustomPrompt="1"/>
          </p:nvPr>
        </p:nvSpPr>
        <p:spPr>
          <a:xfrm>
            <a:off x="4466594" y="4443031"/>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2" name="Espace réservé du texte 4"/>
          <p:cNvSpPr>
            <a:spLocks noGrp="1"/>
          </p:cNvSpPr>
          <p:nvPr>
            <p:ph type="body" sz="quarter" idx="21" hasCustomPrompt="1"/>
          </p:nvPr>
        </p:nvSpPr>
        <p:spPr>
          <a:xfrm>
            <a:off x="8256915" y="4398870"/>
            <a:ext cx="3208011" cy="2026032"/>
          </a:xfrm>
        </p:spPr>
        <p:txBody>
          <a:bodyPr rtlCol="0" anchor="ctr">
            <a:noAutofit/>
          </a:bodyPr>
          <a:lstStyle>
            <a:lvl1pPr marL="0" indent="0" algn="ctr">
              <a:spcBef>
                <a:spcPts val="0"/>
              </a:spcBef>
              <a:buFontTx/>
              <a:buNone/>
              <a:defRPr sz="1700" b="1"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3406904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down)">
                                      <p:cBhvr>
                                        <p:cTn id="11" dur="500"/>
                                        <p:tgtEl>
                                          <p:spTgt spid="2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down)">
                                      <p:cBhvr>
                                        <p:cTn id="19" dur="500"/>
                                        <p:tgtEl>
                                          <p:spTgt spid="2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down)">
                                      <p:cBhvr>
                                        <p:cTn id="27" dur="500"/>
                                        <p:tgtEl>
                                          <p:spTgt spid="2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down)">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6" grpId="0" animBg="1"/>
      <p:bldP spid="25" grpId="0" animBg="1"/>
      <p:bldP spid="27" grpId="0" animBg="1"/>
      <p:bldP spid="28" grpId="0" animBg="1"/>
      <p:bldP spid="29"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9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42ADF475-C159-FF41-9E59-BB977A7DA82C}"/>
              </a:ext>
            </a:extLst>
          </p:cNvPr>
          <p:cNvSpPr/>
          <p:nvPr userDrawn="1"/>
        </p:nvSpPr>
        <p:spPr>
          <a:xfrm>
            <a:off x="263456" y="251791"/>
            <a:ext cx="11663501" cy="6347792"/>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1073625" y="358446"/>
            <a:ext cx="10008359" cy="1164472"/>
          </a:xfrm>
        </p:spPr>
        <p:txBody>
          <a:bodyPr rtlCol="0" anchor="b">
            <a:noAutofit/>
          </a:bodyPr>
          <a:lstStyle>
            <a:lvl1pPr marL="0" algn="l">
              <a:defRPr sz="48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1073625" y="1665028"/>
            <a:ext cx="10008359" cy="4811973"/>
          </a:xfrm>
        </p:spPr>
        <p:txBody>
          <a:bodyPr spcCol="182880" rtlCol="0">
            <a:normAutofit/>
          </a:bodyPr>
          <a:lstStyle>
            <a:lvl1pPr marL="0" indent="0">
              <a:lnSpc>
                <a:spcPct val="100000"/>
              </a:lnSpc>
              <a:buFontTx/>
              <a:buNone/>
              <a:defRPr sz="2000" b="1">
                <a:solidFill>
                  <a:schemeClr val="bg1"/>
                </a:solidFill>
                <a:latin typeface="+mn-lt"/>
                <a:cs typeface="Arial" panose="020B0604020202020204" pitchFamily="34" charset="0"/>
              </a:defRPr>
            </a:lvl1pPr>
            <a:lvl2pPr marL="457200" indent="0">
              <a:lnSpc>
                <a:spcPct val="100000"/>
              </a:lnSpc>
              <a:buFontTx/>
              <a:buNone/>
              <a:defRPr sz="2000" b="1">
                <a:solidFill>
                  <a:schemeClr val="bg1"/>
                </a:solidFill>
                <a:latin typeface="+mn-lt"/>
                <a:cs typeface="Arial" panose="020B0604020202020204" pitchFamily="34" charset="0"/>
              </a:defRPr>
            </a:lvl2pPr>
            <a:lvl3pPr marL="914400" indent="0">
              <a:lnSpc>
                <a:spcPct val="100000"/>
              </a:lnSpc>
              <a:buFontTx/>
              <a:buNone/>
              <a:defRPr sz="2000" b="1">
                <a:solidFill>
                  <a:schemeClr val="bg1"/>
                </a:solidFill>
                <a:latin typeface="+mn-lt"/>
                <a:cs typeface="Arial" panose="020B0604020202020204" pitchFamily="34" charset="0"/>
              </a:defRPr>
            </a:lvl3pPr>
            <a:lvl4pPr marL="1371600" indent="0">
              <a:lnSpc>
                <a:spcPct val="100000"/>
              </a:lnSpc>
              <a:buFontTx/>
              <a:buNone/>
              <a:defRPr sz="2000" b="1">
                <a:solidFill>
                  <a:schemeClr val="bg1"/>
                </a:solidFill>
                <a:latin typeface="+mn-lt"/>
                <a:cs typeface="Arial" panose="020B0604020202020204" pitchFamily="34" charset="0"/>
              </a:defRPr>
            </a:lvl4pPr>
            <a:lvl5pPr marL="1828800" indent="0">
              <a:lnSpc>
                <a:spcPct val="100000"/>
              </a:lnSpc>
              <a:buFontTx/>
              <a:buNone/>
              <a:defRPr sz="2000" b="1">
                <a:solidFill>
                  <a:schemeClr val="bg1"/>
                </a:solidFill>
                <a:latin typeface="+mn-lt"/>
                <a:cs typeface="Arial" panose="020B0604020202020204" pitchFamily="34" charset="0"/>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47419960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0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1E829C82-6520-C047-AE04-0A13168D6BD7}"/>
              </a:ext>
            </a:extLst>
          </p:cNvPr>
          <p:cNvSpPr/>
          <p:nvPr userDrawn="1"/>
        </p:nvSpPr>
        <p:spPr>
          <a:xfrm>
            <a:off x="6010275" y="0"/>
            <a:ext cx="6181725" cy="6884988"/>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p:nvPr>
        </p:nvSpPr>
        <p:spPr>
          <a:xfrm>
            <a:off x="6096000" y="303854"/>
            <a:ext cx="5537200" cy="760670"/>
          </a:xfrm>
        </p:spPr>
        <p:txBody>
          <a:bodyPr rtlCol="0" anchor="t">
            <a:noAutofit/>
          </a:bodyPr>
          <a:lstStyle>
            <a:lvl1pPr marL="0" algn="ctr">
              <a:defRPr sz="3200" b="0">
                <a:solidFill>
                  <a:schemeClr val="bg1"/>
                </a:solidFill>
                <a:latin typeface="+mj-lt"/>
              </a:defRPr>
            </a:lvl1pPr>
          </a:lstStyle>
          <a:p>
            <a:pPr rtl="0"/>
            <a:r>
              <a:rPr lang="fr-FR" smtClean="0"/>
              <a:t>Modifiez le style du titre</a:t>
            </a:r>
            <a:endParaRPr lang="fr-FR" dirty="0"/>
          </a:p>
        </p:txBody>
      </p:sp>
      <p:sp>
        <p:nvSpPr>
          <p:cNvPr id="24" name="Espace réservé du texte 9"/>
          <p:cNvSpPr>
            <a:spLocks noGrp="1"/>
          </p:cNvSpPr>
          <p:nvPr>
            <p:ph type="body" sz="quarter" idx="10" hasCustomPrompt="1"/>
          </p:nvPr>
        </p:nvSpPr>
        <p:spPr>
          <a:xfrm>
            <a:off x="6096000" y="1269241"/>
            <a:ext cx="5537200" cy="5098576"/>
          </a:xfrm>
        </p:spPr>
        <p:txBody>
          <a:bodyPr spcCol="182880" rtlCol="0">
            <a:normAutofit/>
          </a:bodyPr>
          <a:lstStyle>
            <a:lvl1pPr marL="0" indent="0" algn="l">
              <a:lnSpc>
                <a:spcPct val="100000"/>
              </a:lnSpc>
              <a:spcAft>
                <a:spcPts val="1000"/>
              </a:spcAft>
              <a:buFontTx/>
              <a:buNone/>
              <a:defRPr sz="1600" b="1">
                <a:solidFill>
                  <a:schemeClr val="bg1"/>
                </a:solidFill>
                <a:latin typeface="+mn-lt"/>
              </a:defRPr>
            </a:lvl1pPr>
            <a:lvl2pPr marL="457200" indent="0" algn="l">
              <a:lnSpc>
                <a:spcPct val="100000"/>
              </a:lnSpc>
              <a:spcAft>
                <a:spcPts val="1000"/>
              </a:spcAft>
              <a:buFontTx/>
              <a:buNone/>
              <a:defRPr sz="1600" b="1">
                <a:solidFill>
                  <a:schemeClr val="bg1"/>
                </a:solidFill>
                <a:latin typeface="+mn-lt"/>
              </a:defRPr>
            </a:lvl2pPr>
            <a:lvl3pPr marL="914400" indent="0" algn="l">
              <a:lnSpc>
                <a:spcPct val="100000"/>
              </a:lnSpc>
              <a:spcAft>
                <a:spcPts val="1000"/>
              </a:spcAft>
              <a:buFontTx/>
              <a:buNone/>
              <a:defRPr sz="1600" b="1">
                <a:solidFill>
                  <a:schemeClr val="bg1"/>
                </a:solidFill>
                <a:latin typeface="+mn-lt"/>
              </a:defRPr>
            </a:lvl3pPr>
            <a:lvl4pPr marL="1371600" indent="0" algn="l">
              <a:lnSpc>
                <a:spcPct val="100000"/>
              </a:lnSpc>
              <a:spcAft>
                <a:spcPts val="1000"/>
              </a:spcAft>
              <a:buFontTx/>
              <a:buNone/>
              <a:defRPr sz="1600" b="1">
                <a:solidFill>
                  <a:schemeClr val="bg1"/>
                </a:solidFill>
                <a:latin typeface="+mn-lt"/>
              </a:defRPr>
            </a:lvl4pPr>
            <a:lvl5pPr marL="1828800" indent="0" algn="l">
              <a:lnSpc>
                <a:spcPct val="100000"/>
              </a:lnSpc>
              <a:spcAft>
                <a:spcPts val="1000"/>
              </a:spcAft>
              <a:buFontTx/>
              <a:buNone/>
              <a:defRPr sz="1600" b="1">
                <a:solidFill>
                  <a:schemeClr val="bg1"/>
                </a:solidFill>
                <a:latin typeface="+mn-lt"/>
              </a:defRPr>
            </a:lvl5p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Tree>
    <p:extLst>
      <p:ext uri="{BB962C8B-B14F-4D97-AF65-F5344CB8AC3E}">
        <p14:creationId xmlns:p14="http://schemas.microsoft.com/office/powerpoint/2010/main" val="340465737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1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xmlns="" id="{4D0538F4-3F8A-5743-84C7-D216AB93D9A9}"/>
              </a:ext>
            </a:extLst>
          </p:cNvPr>
          <p:cNvSpPr/>
          <p:nvPr userDrawn="1"/>
        </p:nvSpPr>
        <p:spPr>
          <a:xfrm>
            <a:off x="-1" y="0"/>
            <a:ext cx="12192001" cy="686831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 name="Titre 1"/>
          <p:cNvSpPr>
            <a:spLocks noGrp="1"/>
          </p:cNvSpPr>
          <p:nvPr>
            <p:ph type="ctrTitle" hasCustomPrompt="1"/>
          </p:nvPr>
        </p:nvSpPr>
        <p:spPr>
          <a:xfrm>
            <a:off x="508000" y="417539"/>
            <a:ext cx="11125200" cy="1017225"/>
          </a:xfrm>
          <a:solidFill>
            <a:srgbClr val="FFFFFF"/>
          </a:solidFill>
        </p:spPr>
        <p:txBody>
          <a:bodyPr rtlCol="0">
            <a:noAutofit/>
          </a:bodyPr>
          <a:lstStyle>
            <a:lvl1pPr marL="0" algn="ctr">
              <a:defRPr sz="3300" b="0">
                <a:solidFill>
                  <a:schemeClr val="tx1"/>
                </a:solidFill>
                <a:latin typeface="+mj-lt"/>
                <a:cs typeface="Arial" panose="020B0604020202020204" pitchFamily="34" charset="0"/>
              </a:defRPr>
            </a:lvl1pPr>
          </a:lstStyle>
          <a:p>
            <a:pPr rtl="0"/>
            <a:r>
              <a:rPr lang="fr-FR"/>
              <a:t>Cliquez pour modifier le style du titre</a:t>
            </a:r>
            <a:endParaRPr lang="fr-FR" dirty="0"/>
          </a:p>
        </p:txBody>
      </p:sp>
      <p:sp>
        <p:nvSpPr>
          <p:cNvPr id="39" name="Espace réservé du texte 4"/>
          <p:cNvSpPr>
            <a:spLocks noGrp="1"/>
          </p:cNvSpPr>
          <p:nvPr>
            <p:ph type="body" sz="quarter" idx="17" hasCustomPrompt="1"/>
          </p:nvPr>
        </p:nvSpPr>
        <p:spPr>
          <a:xfrm>
            <a:off x="1364974" y="290420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Espace réservé du texte 4"/>
          <p:cNvSpPr>
            <a:spLocks noGrp="1"/>
          </p:cNvSpPr>
          <p:nvPr>
            <p:ph type="body" sz="quarter" idx="18" hasCustomPrompt="1"/>
          </p:nvPr>
        </p:nvSpPr>
        <p:spPr>
          <a:xfrm>
            <a:off x="1364974" y="382773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9" name="Espace réservé du texte 4"/>
          <p:cNvSpPr>
            <a:spLocks noGrp="1"/>
          </p:cNvSpPr>
          <p:nvPr>
            <p:ph type="body" sz="quarter" idx="23" hasCustomPrompt="1"/>
          </p:nvPr>
        </p:nvSpPr>
        <p:spPr>
          <a:xfrm>
            <a:off x="1364974" y="5674800"/>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Espace réservé du texte 4"/>
          <p:cNvSpPr>
            <a:spLocks noGrp="1"/>
          </p:cNvSpPr>
          <p:nvPr>
            <p:ph type="body" sz="quarter" idx="16" hasCustomPrompt="1"/>
          </p:nvPr>
        </p:nvSpPr>
        <p:spPr>
          <a:xfrm>
            <a:off x="1364974" y="1980679"/>
            <a:ext cx="10268226"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58" name="Espace réservé du texte 4"/>
          <p:cNvSpPr>
            <a:spLocks noGrp="1"/>
          </p:cNvSpPr>
          <p:nvPr>
            <p:ph type="body" sz="quarter" idx="22" hasCustomPrompt="1"/>
          </p:nvPr>
        </p:nvSpPr>
        <p:spPr>
          <a:xfrm>
            <a:off x="1364974" y="4751269"/>
            <a:ext cx="10268225" cy="637287"/>
          </a:xfrm>
        </p:spPr>
        <p:txBody>
          <a:bodyPr rtlCol="0" anchor="ctr">
            <a:noAutofit/>
          </a:bodyPr>
          <a:lstStyle>
            <a:lvl1pPr marL="182880" indent="0" algn="l">
              <a:spcBef>
                <a:spcPts val="0"/>
              </a:spcBef>
              <a:buFontTx/>
              <a:buNone/>
              <a:defRPr sz="28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7" name="Forme libre 7">
            <a:extLst>
              <a:ext uri="{FF2B5EF4-FFF2-40B4-BE49-F238E27FC236}">
                <a16:creationId xmlns:a16="http://schemas.microsoft.com/office/drawing/2014/main" xmlns="" id="{CDEACDAE-C3F8-1048-A7CC-793954924CB3}"/>
              </a:ext>
            </a:extLst>
          </p:cNvPr>
          <p:cNvSpPr>
            <a:spLocks/>
          </p:cNvSpPr>
          <p:nvPr userDrawn="1"/>
        </p:nvSpPr>
        <p:spPr bwMode="auto">
          <a:xfrm>
            <a:off x="516525" y="1994268"/>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8" name="Forme libre 8">
            <a:extLst>
              <a:ext uri="{FF2B5EF4-FFF2-40B4-BE49-F238E27FC236}">
                <a16:creationId xmlns:a16="http://schemas.microsoft.com/office/drawing/2014/main" xmlns="" id="{17E29689-BB0B-8B4A-BAF0-A6D7F50E216E}"/>
              </a:ext>
            </a:extLst>
          </p:cNvPr>
          <p:cNvSpPr>
            <a:spLocks/>
          </p:cNvSpPr>
          <p:nvPr userDrawn="1"/>
        </p:nvSpPr>
        <p:spPr bwMode="auto">
          <a:xfrm>
            <a:off x="516525" y="5693561"/>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19" name="Forme libre 9">
            <a:extLst>
              <a:ext uri="{FF2B5EF4-FFF2-40B4-BE49-F238E27FC236}">
                <a16:creationId xmlns:a16="http://schemas.microsoft.com/office/drawing/2014/main" xmlns="" id="{8BB91098-2754-E349-A793-9D15048F8530}"/>
              </a:ext>
            </a:extLst>
          </p:cNvPr>
          <p:cNvSpPr>
            <a:spLocks/>
          </p:cNvSpPr>
          <p:nvPr userDrawn="1"/>
        </p:nvSpPr>
        <p:spPr bwMode="auto">
          <a:xfrm>
            <a:off x="516525" y="2922970"/>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0" name="Forme libre 11">
            <a:extLst>
              <a:ext uri="{FF2B5EF4-FFF2-40B4-BE49-F238E27FC236}">
                <a16:creationId xmlns:a16="http://schemas.microsoft.com/office/drawing/2014/main" xmlns="" id="{AC4503A5-AD67-CF47-B3A5-E56FCC7E8D29}"/>
              </a:ext>
            </a:extLst>
          </p:cNvPr>
          <p:cNvSpPr>
            <a:spLocks/>
          </p:cNvSpPr>
          <p:nvPr userDrawn="1"/>
        </p:nvSpPr>
        <p:spPr bwMode="auto">
          <a:xfrm>
            <a:off x="516525" y="4788791"/>
            <a:ext cx="627476" cy="599765"/>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
        <p:nvSpPr>
          <p:cNvPr id="21" name="Forme libre 9">
            <a:extLst>
              <a:ext uri="{FF2B5EF4-FFF2-40B4-BE49-F238E27FC236}">
                <a16:creationId xmlns:a16="http://schemas.microsoft.com/office/drawing/2014/main" xmlns="" id="{CBB3E28C-8603-1D41-B293-9DF5BFDFBCF5}"/>
              </a:ext>
            </a:extLst>
          </p:cNvPr>
          <p:cNvSpPr>
            <a:spLocks/>
          </p:cNvSpPr>
          <p:nvPr userDrawn="1"/>
        </p:nvSpPr>
        <p:spPr bwMode="auto">
          <a:xfrm>
            <a:off x="516525" y="3846500"/>
            <a:ext cx="627476" cy="599764"/>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p>
        </p:txBody>
      </p:sp>
    </p:spTree>
    <p:extLst>
      <p:ext uri="{BB962C8B-B14F-4D97-AF65-F5344CB8AC3E}">
        <p14:creationId xmlns:p14="http://schemas.microsoft.com/office/powerpoint/2010/main" val="352439914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2_Option de diapositive de titre 1">
    <p:bg>
      <p:bgPr>
        <a:blipFill>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xmlns="" id="{7440CF9C-9865-C14F-8547-FDEBF02D4683}"/>
              </a:ext>
            </a:extLst>
          </p:cNvPr>
          <p:cNvSpPr/>
          <p:nvPr userDrawn="1"/>
        </p:nvSpPr>
        <p:spPr>
          <a:xfrm>
            <a:off x="-1" y="0"/>
            <a:ext cx="12192001" cy="6868319"/>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27" name="Ovale 26">
            <a:extLst>
              <a:ext uri="{FF2B5EF4-FFF2-40B4-BE49-F238E27FC236}">
                <a16:creationId xmlns:a16="http://schemas.microsoft.com/office/drawing/2014/main" xmlns="" id="{A94B338F-AE2E-9142-8F9E-6626076CFC4A}"/>
              </a:ext>
            </a:extLst>
          </p:cNvPr>
          <p:cNvSpPr/>
          <p:nvPr userDrawn="1"/>
        </p:nvSpPr>
        <p:spPr>
          <a:xfrm>
            <a:off x="625922"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2" name="Titre 1"/>
          <p:cNvSpPr>
            <a:spLocks noGrp="1"/>
          </p:cNvSpPr>
          <p:nvPr>
            <p:ph type="ctrTitle"/>
          </p:nvPr>
        </p:nvSpPr>
        <p:spPr>
          <a:xfrm>
            <a:off x="508000" y="358446"/>
            <a:ext cx="11125200" cy="787966"/>
          </a:xfrm>
        </p:spPr>
        <p:txBody>
          <a:bodyPr rtlCol="0" anchor="b">
            <a:noAutofit/>
          </a:bodyPr>
          <a:lstStyle>
            <a:lvl1pPr marL="0" algn="ctr">
              <a:defRPr sz="3300" b="0">
                <a:solidFill>
                  <a:schemeClr val="bg1"/>
                </a:solidFill>
                <a:latin typeface="+mj-lt"/>
                <a:cs typeface="Arial" panose="020B0604020202020204" pitchFamily="34" charset="0"/>
              </a:defRPr>
            </a:lvl1pPr>
          </a:lstStyle>
          <a:p>
            <a:pPr rtl="0"/>
            <a:r>
              <a:rPr lang="fr-FR" smtClean="0"/>
              <a:t>Modifiez le style du titre</a:t>
            </a:r>
            <a:endParaRPr lang="fr-FR" dirty="0"/>
          </a:p>
        </p:txBody>
      </p:sp>
      <p:sp>
        <p:nvSpPr>
          <p:cNvPr id="23" name="Espace réservé du texte 4"/>
          <p:cNvSpPr>
            <a:spLocks noGrp="1"/>
          </p:cNvSpPr>
          <p:nvPr>
            <p:ph type="body" sz="quarter" idx="20" hasCustomPrompt="1"/>
          </p:nvPr>
        </p:nvSpPr>
        <p:spPr>
          <a:xfrm>
            <a:off x="768626"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29" name="Ovale 28">
            <a:extLst>
              <a:ext uri="{FF2B5EF4-FFF2-40B4-BE49-F238E27FC236}">
                <a16:creationId xmlns:a16="http://schemas.microsoft.com/office/drawing/2014/main" xmlns="" id="{C96F7DA9-1422-B349-80C8-F6098E551491}"/>
              </a:ext>
            </a:extLst>
          </p:cNvPr>
          <p:cNvSpPr/>
          <p:nvPr userDrawn="1"/>
        </p:nvSpPr>
        <p:spPr>
          <a:xfrm>
            <a:off x="3383980"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1" name="Espace réservé du texte 4">
            <a:extLst>
              <a:ext uri="{FF2B5EF4-FFF2-40B4-BE49-F238E27FC236}">
                <a16:creationId xmlns:a16="http://schemas.microsoft.com/office/drawing/2014/main" xmlns="" id="{29E66F15-EB17-AD4A-9BEF-22D7AE048276}"/>
              </a:ext>
            </a:extLst>
          </p:cNvPr>
          <p:cNvSpPr>
            <a:spLocks noGrp="1"/>
          </p:cNvSpPr>
          <p:nvPr>
            <p:ph type="body" sz="quarter" idx="24" hasCustomPrompt="1"/>
          </p:nvPr>
        </p:nvSpPr>
        <p:spPr>
          <a:xfrm>
            <a:off x="3526684"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2" name="Ovale 31">
            <a:extLst>
              <a:ext uri="{FF2B5EF4-FFF2-40B4-BE49-F238E27FC236}">
                <a16:creationId xmlns:a16="http://schemas.microsoft.com/office/drawing/2014/main" xmlns="" id="{64FFDAC1-065C-3646-A1C6-0E78782241E2}"/>
              </a:ext>
            </a:extLst>
          </p:cNvPr>
          <p:cNvSpPr/>
          <p:nvPr userDrawn="1"/>
        </p:nvSpPr>
        <p:spPr>
          <a:xfrm>
            <a:off x="6142038"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3" name="Espace réservé du texte 4">
            <a:extLst>
              <a:ext uri="{FF2B5EF4-FFF2-40B4-BE49-F238E27FC236}">
                <a16:creationId xmlns:a16="http://schemas.microsoft.com/office/drawing/2014/main" xmlns="" id="{26BA6EB9-9A1E-0E4F-B17C-1039D0C8AE97}"/>
              </a:ext>
            </a:extLst>
          </p:cNvPr>
          <p:cNvSpPr>
            <a:spLocks noGrp="1"/>
          </p:cNvSpPr>
          <p:nvPr>
            <p:ph type="body" sz="quarter" idx="25" hasCustomPrompt="1"/>
          </p:nvPr>
        </p:nvSpPr>
        <p:spPr>
          <a:xfrm>
            <a:off x="6284742"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4" name="Ovale 33">
            <a:extLst>
              <a:ext uri="{FF2B5EF4-FFF2-40B4-BE49-F238E27FC236}">
                <a16:creationId xmlns:a16="http://schemas.microsoft.com/office/drawing/2014/main" xmlns="" id="{08EFBF7C-6968-4148-B375-E409AE0A88DC}"/>
              </a:ext>
            </a:extLst>
          </p:cNvPr>
          <p:cNvSpPr/>
          <p:nvPr userDrawn="1"/>
        </p:nvSpPr>
        <p:spPr>
          <a:xfrm>
            <a:off x="8900096" y="3960813"/>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5" name="Espace réservé du texte 4">
            <a:extLst>
              <a:ext uri="{FF2B5EF4-FFF2-40B4-BE49-F238E27FC236}">
                <a16:creationId xmlns:a16="http://schemas.microsoft.com/office/drawing/2014/main" xmlns="" id="{738E026D-A054-7147-91B8-23B56B534678}"/>
              </a:ext>
            </a:extLst>
          </p:cNvPr>
          <p:cNvSpPr>
            <a:spLocks noGrp="1"/>
          </p:cNvSpPr>
          <p:nvPr>
            <p:ph type="body" sz="quarter" idx="26" hasCustomPrompt="1"/>
          </p:nvPr>
        </p:nvSpPr>
        <p:spPr>
          <a:xfrm>
            <a:off x="9042800" y="4638260"/>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6" name="Ovale 35">
            <a:extLst>
              <a:ext uri="{FF2B5EF4-FFF2-40B4-BE49-F238E27FC236}">
                <a16:creationId xmlns:a16="http://schemas.microsoft.com/office/drawing/2014/main" xmlns="" id="{736A21DA-E9DA-8C45-801A-A9A90826C338}"/>
              </a:ext>
            </a:extLst>
          </p:cNvPr>
          <p:cNvSpPr/>
          <p:nvPr userDrawn="1"/>
        </p:nvSpPr>
        <p:spPr>
          <a:xfrm>
            <a:off x="508000"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7" name="Espace réservé du texte 4">
            <a:extLst>
              <a:ext uri="{FF2B5EF4-FFF2-40B4-BE49-F238E27FC236}">
                <a16:creationId xmlns:a16="http://schemas.microsoft.com/office/drawing/2014/main" xmlns="" id="{B7455404-DA79-C54C-8A77-FBCAC682E79C}"/>
              </a:ext>
            </a:extLst>
          </p:cNvPr>
          <p:cNvSpPr>
            <a:spLocks noGrp="1"/>
          </p:cNvSpPr>
          <p:nvPr>
            <p:ph type="body" sz="quarter" idx="27" hasCustomPrompt="1"/>
          </p:nvPr>
        </p:nvSpPr>
        <p:spPr>
          <a:xfrm>
            <a:off x="650704"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38" name="Ovale 37">
            <a:extLst>
              <a:ext uri="{FF2B5EF4-FFF2-40B4-BE49-F238E27FC236}">
                <a16:creationId xmlns:a16="http://schemas.microsoft.com/office/drawing/2014/main" xmlns="" id="{63068BB9-E420-D745-8DC9-69A11E13608E}"/>
              </a:ext>
            </a:extLst>
          </p:cNvPr>
          <p:cNvSpPr/>
          <p:nvPr userDrawn="1"/>
        </p:nvSpPr>
        <p:spPr>
          <a:xfrm>
            <a:off x="3266058"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39" name="Espace réservé du texte 4">
            <a:extLst>
              <a:ext uri="{FF2B5EF4-FFF2-40B4-BE49-F238E27FC236}">
                <a16:creationId xmlns:a16="http://schemas.microsoft.com/office/drawing/2014/main" xmlns="" id="{8875DCA5-9C96-ED49-B522-6FF06A33AAF2}"/>
              </a:ext>
            </a:extLst>
          </p:cNvPr>
          <p:cNvSpPr>
            <a:spLocks noGrp="1"/>
          </p:cNvSpPr>
          <p:nvPr>
            <p:ph type="body" sz="quarter" idx="28" hasCustomPrompt="1"/>
          </p:nvPr>
        </p:nvSpPr>
        <p:spPr>
          <a:xfrm>
            <a:off x="3408762"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0" name="Ovale 39">
            <a:extLst>
              <a:ext uri="{FF2B5EF4-FFF2-40B4-BE49-F238E27FC236}">
                <a16:creationId xmlns:a16="http://schemas.microsoft.com/office/drawing/2014/main" xmlns="" id="{BB2DD266-D8D8-4141-8755-CE9D044B5253}"/>
              </a:ext>
            </a:extLst>
          </p:cNvPr>
          <p:cNvSpPr/>
          <p:nvPr userDrawn="1"/>
        </p:nvSpPr>
        <p:spPr>
          <a:xfrm>
            <a:off x="6024116"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41" name="Espace réservé du texte 4">
            <a:extLst>
              <a:ext uri="{FF2B5EF4-FFF2-40B4-BE49-F238E27FC236}">
                <a16:creationId xmlns:a16="http://schemas.microsoft.com/office/drawing/2014/main" xmlns="" id="{FD698468-EBF3-1C44-B0D1-3C24AE49087D}"/>
              </a:ext>
            </a:extLst>
          </p:cNvPr>
          <p:cNvSpPr>
            <a:spLocks noGrp="1"/>
          </p:cNvSpPr>
          <p:nvPr>
            <p:ph type="body" sz="quarter" idx="29" hasCustomPrompt="1"/>
          </p:nvPr>
        </p:nvSpPr>
        <p:spPr>
          <a:xfrm>
            <a:off x="6166820"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42" name="Ovale 41">
            <a:extLst>
              <a:ext uri="{FF2B5EF4-FFF2-40B4-BE49-F238E27FC236}">
                <a16:creationId xmlns:a16="http://schemas.microsoft.com/office/drawing/2014/main" xmlns="" id="{4DCEE813-0741-CC41-958D-6ADED6ED43E4}"/>
              </a:ext>
            </a:extLst>
          </p:cNvPr>
          <p:cNvSpPr/>
          <p:nvPr userDrawn="1"/>
        </p:nvSpPr>
        <p:spPr>
          <a:xfrm>
            <a:off x="8782174" y="1319401"/>
            <a:ext cx="2482782" cy="24684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p>
        </p:txBody>
      </p:sp>
      <p:sp>
        <p:nvSpPr>
          <p:cNvPr id="43" name="Espace réservé du texte 4">
            <a:extLst>
              <a:ext uri="{FF2B5EF4-FFF2-40B4-BE49-F238E27FC236}">
                <a16:creationId xmlns:a16="http://schemas.microsoft.com/office/drawing/2014/main" xmlns="" id="{04E1351F-777F-3E48-809F-22D7CF35997F}"/>
              </a:ext>
            </a:extLst>
          </p:cNvPr>
          <p:cNvSpPr>
            <a:spLocks noGrp="1"/>
          </p:cNvSpPr>
          <p:nvPr>
            <p:ph type="body" sz="quarter" idx="30" hasCustomPrompt="1"/>
          </p:nvPr>
        </p:nvSpPr>
        <p:spPr>
          <a:xfrm>
            <a:off x="8924878" y="1996848"/>
            <a:ext cx="2160104" cy="1126435"/>
          </a:xfrm>
        </p:spPr>
        <p:txBody>
          <a:bodyPr rtlCol="0" anchor="ctr">
            <a:noAutofit/>
          </a:bodyPr>
          <a:lstStyle>
            <a:lvl1pPr marL="0" indent="0" algn="ctr">
              <a:spcBef>
                <a:spcPts val="0"/>
              </a:spcBef>
              <a:buFontTx/>
              <a:buNone/>
              <a:defRPr sz="1600" b="0" baseline="0">
                <a:solidFill>
                  <a:schemeClr val="bg1"/>
                </a:solidFill>
                <a:latin typeface="+mn-lt"/>
                <a:cs typeface="Arial" panose="020B0604020202020204" pitchFamily="34"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Tree>
    <p:extLst>
      <p:ext uri="{BB962C8B-B14F-4D97-AF65-F5344CB8AC3E}">
        <p14:creationId xmlns:p14="http://schemas.microsoft.com/office/powerpoint/2010/main" val="28636942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animEffect transition="in" filter="fade">
                                      <p:cBhvr>
                                        <p:cTn id="21" dur="500"/>
                                        <p:tgtEl>
                                          <p:spTgt spid="32"/>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500" fill="hold"/>
                                        <p:tgtEl>
                                          <p:spTgt spid="34"/>
                                        </p:tgtEl>
                                        <p:attrNameLst>
                                          <p:attrName>ppt_w</p:attrName>
                                        </p:attrNameLst>
                                      </p:cBhvr>
                                      <p:tavLst>
                                        <p:tav tm="0">
                                          <p:val>
                                            <p:fltVal val="0"/>
                                          </p:val>
                                        </p:tav>
                                        <p:tav tm="100000">
                                          <p:val>
                                            <p:strVal val="#ppt_w"/>
                                          </p:val>
                                        </p:tav>
                                      </p:tavLst>
                                    </p:anim>
                                    <p:anim calcmode="lin" valueType="num">
                                      <p:cBhvr>
                                        <p:cTn id="26" dur="500" fill="hold"/>
                                        <p:tgtEl>
                                          <p:spTgt spid="34"/>
                                        </p:tgtEl>
                                        <p:attrNameLst>
                                          <p:attrName>ppt_h</p:attrName>
                                        </p:attrNameLst>
                                      </p:cBhvr>
                                      <p:tavLst>
                                        <p:tav tm="0">
                                          <p:val>
                                            <p:fltVal val="0"/>
                                          </p:val>
                                        </p:tav>
                                        <p:tav tm="100000">
                                          <p:val>
                                            <p:strVal val="#ppt_h"/>
                                          </p:val>
                                        </p:tav>
                                      </p:tavLst>
                                    </p:anim>
                                    <p:animEffect transition="in" filter="fade">
                                      <p:cBhvr>
                                        <p:cTn id="27" dur="500"/>
                                        <p:tgtEl>
                                          <p:spTgt spid="34"/>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ppt_w</p:attrName>
                                        </p:attrNameLst>
                                      </p:cBhvr>
                                      <p:tavLst>
                                        <p:tav tm="0">
                                          <p:val>
                                            <p:fltVal val="0"/>
                                          </p:val>
                                        </p:tav>
                                        <p:tav tm="100000">
                                          <p:val>
                                            <p:strVal val="#ppt_w"/>
                                          </p:val>
                                        </p:tav>
                                      </p:tavLst>
                                    </p:anim>
                                    <p:anim calcmode="lin" valueType="num">
                                      <p:cBhvr>
                                        <p:cTn id="32" dur="500" fill="hold"/>
                                        <p:tgtEl>
                                          <p:spTgt spid="36"/>
                                        </p:tgtEl>
                                        <p:attrNameLst>
                                          <p:attrName>ppt_h</p:attrName>
                                        </p:attrNameLst>
                                      </p:cBhvr>
                                      <p:tavLst>
                                        <p:tav tm="0">
                                          <p:val>
                                            <p:fltVal val="0"/>
                                          </p:val>
                                        </p:tav>
                                        <p:tav tm="100000">
                                          <p:val>
                                            <p:strVal val="#ppt_h"/>
                                          </p:val>
                                        </p:tav>
                                      </p:tavLst>
                                    </p:anim>
                                    <p:animEffect transition="in" filter="fade">
                                      <p:cBhvr>
                                        <p:cTn id="33" dur="500"/>
                                        <p:tgtEl>
                                          <p:spTgt spid="36"/>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p:cTn id="37" dur="500" fill="hold"/>
                                        <p:tgtEl>
                                          <p:spTgt spid="38"/>
                                        </p:tgtEl>
                                        <p:attrNameLst>
                                          <p:attrName>ppt_w</p:attrName>
                                        </p:attrNameLst>
                                      </p:cBhvr>
                                      <p:tavLst>
                                        <p:tav tm="0">
                                          <p:val>
                                            <p:fltVal val="0"/>
                                          </p:val>
                                        </p:tav>
                                        <p:tav tm="100000">
                                          <p:val>
                                            <p:strVal val="#ppt_w"/>
                                          </p:val>
                                        </p:tav>
                                      </p:tavLst>
                                    </p:anim>
                                    <p:anim calcmode="lin" valueType="num">
                                      <p:cBhvr>
                                        <p:cTn id="38" dur="500" fill="hold"/>
                                        <p:tgtEl>
                                          <p:spTgt spid="38"/>
                                        </p:tgtEl>
                                        <p:attrNameLst>
                                          <p:attrName>ppt_h</p:attrName>
                                        </p:attrNameLst>
                                      </p:cBhvr>
                                      <p:tavLst>
                                        <p:tav tm="0">
                                          <p:val>
                                            <p:fltVal val="0"/>
                                          </p:val>
                                        </p:tav>
                                        <p:tav tm="100000">
                                          <p:val>
                                            <p:strVal val="#ppt_h"/>
                                          </p:val>
                                        </p:tav>
                                      </p:tavLst>
                                    </p:anim>
                                    <p:animEffect transition="in" filter="fade">
                                      <p:cBhvr>
                                        <p:cTn id="39" dur="500"/>
                                        <p:tgtEl>
                                          <p:spTgt spid="3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27" grpId="0" animBg="1"/>
      <p:bldP spid="29" grpId="0" animBg="1"/>
      <p:bldP spid="32" grpId="0" animBg="1"/>
      <p:bldP spid="34" grpId="0" animBg="1"/>
      <p:bldP spid="36" grpId="0" animBg="1"/>
      <p:bldP spid="38" grpId="0" animBg="1"/>
      <p:bldP spid="40" grpId="0" animBg="1"/>
      <p:bldP spid="42"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Diapositive de lecture">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xmlns="" id="{4BB187E1-9D4E-3847-8318-1DF406E4E764}"/>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360363" y="351693"/>
            <a:ext cx="11471275" cy="6154616"/>
          </a:xfrm>
          <a:prstGeom prst="rect">
            <a:avLst/>
          </a:prstGeom>
        </p:spPr>
      </p:pic>
      <p:sp>
        <p:nvSpPr>
          <p:cNvPr id="16" name="Rectangle 15">
            <a:extLst>
              <a:ext uri="{FF2B5EF4-FFF2-40B4-BE49-F238E27FC236}">
                <a16:creationId xmlns:a16="http://schemas.microsoft.com/office/drawing/2014/main" xmlns="" id="{095AD243-15AB-0A40-A83C-ACFE191B75C2}"/>
              </a:ext>
            </a:extLst>
          </p:cNvPr>
          <p:cNvSpPr/>
          <p:nvPr userDrawn="1"/>
        </p:nvSpPr>
        <p:spPr>
          <a:xfrm>
            <a:off x="360363" y="351692"/>
            <a:ext cx="11471275" cy="6154616"/>
          </a:xfrm>
          <a:prstGeom prst="rect">
            <a:avLst/>
          </a:prstGeom>
          <a:gradFill flip="none" rotWithShape="1">
            <a:gsLst>
              <a:gs pos="0">
                <a:schemeClr val="accent5">
                  <a:alpha val="73000"/>
                </a:schemeClr>
              </a:gs>
              <a:gs pos="100000">
                <a:schemeClr val="accent5">
                  <a:lumMod val="50000"/>
                  <a:alpha val="8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eaLnBrk="1" fontAlgn="auto" hangingPunct="1">
              <a:spcBef>
                <a:spcPts val="0"/>
              </a:spcBef>
              <a:spcAft>
                <a:spcPts val="0"/>
              </a:spcAft>
              <a:defRPr/>
            </a:pPr>
            <a:endParaRPr lang="fr-FR" dirty="0">
              <a:solidFill>
                <a:schemeClr val="bg1"/>
              </a:solidFill>
              <a:latin typeface="Arial" panose="020B0604020202020204" pitchFamily="34" charset="0"/>
              <a:cs typeface="Arial" panose="020B0604020202020204" pitchFamily="34" charset="0"/>
            </a:endParaRPr>
          </a:p>
        </p:txBody>
      </p:sp>
      <p:sp>
        <p:nvSpPr>
          <p:cNvPr id="11" name="Titre 1"/>
          <p:cNvSpPr>
            <a:spLocks noGrp="1"/>
          </p:cNvSpPr>
          <p:nvPr>
            <p:ph type="ctrTitle" hasCustomPrompt="1"/>
          </p:nvPr>
        </p:nvSpPr>
        <p:spPr>
          <a:xfrm>
            <a:off x="360363" y="2476559"/>
            <a:ext cx="11471275" cy="1767882"/>
          </a:xfrm>
        </p:spPr>
        <p:txBody>
          <a:bodyPr rtlCol="0">
            <a:noAutofit/>
          </a:bodyPr>
          <a:lstStyle>
            <a:lvl1pPr marL="0" algn="ctr">
              <a:defRPr sz="6600" b="1">
                <a:solidFill>
                  <a:schemeClr val="bg1"/>
                </a:solidFill>
                <a:latin typeface="+mj-lt"/>
                <a:cs typeface="Arial" panose="020B0604020202020204" pitchFamily="34" charset="0"/>
              </a:defRPr>
            </a:lvl1pPr>
          </a:lstStyle>
          <a:p>
            <a:pPr rtl="0"/>
            <a:r>
              <a:rPr lang="fr-FR"/>
              <a:t>Cliquez pour modifier le style du titre du masque</a:t>
            </a:r>
            <a:endParaRPr lang="fr-FR" dirty="0"/>
          </a:p>
        </p:txBody>
      </p:sp>
      <p:sp>
        <p:nvSpPr>
          <p:cNvPr id="12" name="Espace réservé du texte 4"/>
          <p:cNvSpPr>
            <a:spLocks noGrp="1"/>
          </p:cNvSpPr>
          <p:nvPr>
            <p:ph type="body" sz="quarter" idx="16" hasCustomPrompt="1"/>
          </p:nvPr>
        </p:nvSpPr>
        <p:spPr>
          <a:xfrm>
            <a:off x="360363" y="816939"/>
            <a:ext cx="11471275" cy="637287"/>
          </a:xfrm>
        </p:spPr>
        <p:txBody>
          <a:bodyPr rtlCol="0" anchor="ctr">
            <a:noAutofit/>
          </a:bodyPr>
          <a:lstStyle>
            <a:lvl1pPr marL="182880" indent="0" algn="ctr">
              <a:spcBef>
                <a:spcPts val="0"/>
              </a:spcBef>
              <a:buFontTx/>
              <a:buNone/>
              <a:defRPr sz="3200" b="1" baseline="0">
                <a:solidFill>
                  <a:schemeClr val="bg1"/>
                </a:solidFill>
                <a:latin typeface="+mn-lt"/>
                <a:cs typeface="Glegoo" pitchFamily="2" charset="0"/>
              </a:defRPr>
            </a:lvl1pPr>
            <a:lvl2pPr marL="457200" indent="0">
              <a:buFontTx/>
              <a:buNone/>
              <a:defRPr sz="2800">
                <a:solidFill>
                  <a:schemeClr val="bg1"/>
                </a:solidFill>
              </a:defRPr>
            </a:lvl2pPr>
            <a:lvl3pPr marL="914400" indent="0">
              <a:buFontTx/>
              <a:buNone/>
              <a:defRPr sz="2800">
                <a:solidFill>
                  <a:schemeClr val="bg1"/>
                </a:solidFill>
              </a:defRPr>
            </a:lvl3pPr>
            <a:lvl4pPr marL="1371600" indent="0">
              <a:buFontTx/>
              <a:buNone/>
              <a:defRPr sz="2800">
                <a:solidFill>
                  <a:schemeClr val="bg1"/>
                </a:solidFill>
              </a:defRPr>
            </a:lvl4pPr>
            <a:lvl5pPr marL="1828800" indent="0">
              <a:buFontTx/>
              <a:buNone/>
              <a:defRPr sz="2800">
                <a:solidFill>
                  <a:schemeClr val="bg1"/>
                </a:solidFill>
              </a:defRPr>
            </a:lvl5pPr>
          </a:lstStyle>
          <a:p>
            <a:pPr lvl="0" rtl="0"/>
            <a:r>
              <a:rPr lang="fr-FR"/>
              <a:t>Modifiez les styles du texte du masque</a:t>
            </a:r>
            <a:endParaRPr lang="fr-FR" dirty="0"/>
          </a:p>
        </p:txBody>
      </p:sp>
      <p:sp>
        <p:nvSpPr>
          <p:cNvPr id="13" name="Forme libre 9">
            <a:extLst>
              <a:ext uri="{FF2B5EF4-FFF2-40B4-BE49-F238E27FC236}">
                <a16:creationId xmlns:a16="http://schemas.microsoft.com/office/drawing/2014/main" xmlns="" id="{C1ED0E79-26C1-B248-89EC-66F36D8A0D3C}"/>
              </a:ext>
            </a:extLst>
          </p:cNvPr>
          <p:cNvSpPr>
            <a:spLocks/>
          </p:cNvSpPr>
          <p:nvPr userDrawn="1"/>
        </p:nvSpPr>
        <p:spPr bwMode="auto">
          <a:xfrm>
            <a:off x="5501395" y="4831309"/>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
        <p:nvSpPr>
          <p:cNvPr id="14" name="Forme libre 9">
            <a:extLst>
              <a:ext uri="{FF2B5EF4-FFF2-40B4-BE49-F238E27FC236}">
                <a16:creationId xmlns:a16="http://schemas.microsoft.com/office/drawing/2014/main" xmlns="" id="{0D1DB5DC-3ECA-FA44-905E-15ACAF4B8ECF}"/>
              </a:ext>
            </a:extLst>
          </p:cNvPr>
          <p:cNvSpPr>
            <a:spLocks/>
          </p:cNvSpPr>
          <p:nvPr userDrawn="1"/>
        </p:nvSpPr>
        <p:spPr bwMode="auto">
          <a:xfrm>
            <a:off x="6912751" y="4831309"/>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
        <p:nvSpPr>
          <p:cNvPr id="15" name="Forme libre 9">
            <a:extLst>
              <a:ext uri="{FF2B5EF4-FFF2-40B4-BE49-F238E27FC236}">
                <a16:creationId xmlns:a16="http://schemas.microsoft.com/office/drawing/2014/main" xmlns="" id="{CD1D295F-F7ED-D447-BC31-6D586338FD4C}"/>
              </a:ext>
            </a:extLst>
          </p:cNvPr>
          <p:cNvSpPr>
            <a:spLocks/>
          </p:cNvSpPr>
          <p:nvPr userDrawn="1"/>
        </p:nvSpPr>
        <p:spPr bwMode="auto">
          <a:xfrm>
            <a:off x="4090039" y="4831308"/>
            <a:ext cx="1138410" cy="1088133"/>
          </a:xfrm>
          <a:custGeom>
            <a:avLst/>
            <a:gdLst>
              <a:gd name="T0" fmla="*/ 180818334 w 1691"/>
              <a:gd name="T1" fmla="*/ 65990893 h 1610"/>
              <a:gd name="T2" fmla="*/ 111700816 w 1691"/>
              <a:gd name="T3" fmla="*/ 65990893 h 1610"/>
              <a:gd name="T4" fmla="*/ 90730244 w 1691"/>
              <a:gd name="T5" fmla="*/ 0 h 1610"/>
              <a:gd name="T6" fmla="*/ 69010690 w 1691"/>
              <a:gd name="T7" fmla="*/ 65668372 h 1610"/>
              <a:gd name="T8" fmla="*/ 0 w 1691"/>
              <a:gd name="T9" fmla="*/ 65453358 h 1610"/>
              <a:gd name="T10" fmla="*/ 641856 w 1691"/>
              <a:gd name="T11" fmla="*/ 65990893 h 1610"/>
              <a:gd name="T12" fmla="*/ 0 w 1691"/>
              <a:gd name="T13" fmla="*/ 65990893 h 1610"/>
              <a:gd name="T14" fmla="*/ 55850408 w 1691"/>
              <a:gd name="T15" fmla="*/ 106617260 h 1610"/>
              <a:gd name="T16" fmla="*/ 34665883 w 1691"/>
              <a:gd name="T17" fmla="*/ 172715362 h 1610"/>
              <a:gd name="T18" fmla="*/ 90516292 w 1691"/>
              <a:gd name="T19" fmla="*/ 131981787 h 1610"/>
              <a:gd name="T20" fmla="*/ 145938796 w 1691"/>
              <a:gd name="T21" fmla="*/ 172930376 h 1610"/>
              <a:gd name="T22" fmla="*/ 124861098 w 1691"/>
              <a:gd name="T23" fmla="*/ 106831975 h 1610"/>
              <a:gd name="T24" fmla="*/ 180818334 w 1691"/>
              <a:gd name="T25" fmla="*/ 65990893 h 1610"/>
              <a:gd name="T26" fmla="*/ 127107743 w 1691"/>
              <a:gd name="T27" fmla="*/ 146921104 h 1610"/>
              <a:gd name="T28" fmla="*/ 90302340 w 1691"/>
              <a:gd name="T29" fmla="*/ 119836761 h 1610"/>
              <a:gd name="T30" fmla="*/ 53282686 w 1691"/>
              <a:gd name="T31" fmla="*/ 146921104 h 1610"/>
              <a:gd name="T32" fmla="*/ 67512728 w 1691"/>
              <a:gd name="T33" fmla="*/ 103177926 h 1610"/>
              <a:gd name="T34" fmla="*/ 30493075 w 1691"/>
              <a:gd name="T35" fmla="*/ 76093582 h 1610"/>
              <a:gd name="T36" fmla="*/ 30920979 w 1691"/>
              <a:gd name="T37" fmla="*/ 76093582 h 1610"/>
              <a:gd name="T38" fmla="*/ 30279123 w 1691"/>
              <a:gd name="T39" fmla="*/ 75663852 h 1610"/>
              <a:gd name="T40" fmla="*/ 76072000 w 1691"/>
              <a:gd name="T41" fmla="*/ 75878866 h 1610"/>
              <a:gd name="T42" fmla="*/ 90516292 w 1691"/>
              <a:gd name="T43" fmla="*/ 32135688 h 1610"/>
              <a:gd name="T44" fmla="*/ 104532382 w 1691"/>
              <a:gd name="T45" fmla="*/ 76093582 h 1610"/>
              <a:gd name="T46" fmla="*/ 150539508 w 1691"/>
              <a:gd name="T47" fmla="*/ 76093582 h 1610"/>
              <a:gd name="T48" fmla="*/ 113305903 w 1691"/>
              <a:gd name="T49" fmla="*/ 103392940 h 1610"/>
              <a:gd name="T50" fmla="*/ 127107743 w 1691"/>
              <a:gd name="T51" fmla="*/ 146921104 h 16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91" h="1610">
                <a:moveTo>
                  <a:pt x="1690" y="614"/>
                </a:moveTo>
                <a:lnTo>
                  <a:pt x="1044" y="614"/>
                </a:lnTo>
                <a:lnTo>
                  <a:pt x="848" y="0"/>
                </a:lnTo>
                <a:lnTo>
                  <a:pt x="645" y="611"/>
                </a:lnTo>
                <a:lnTo>
                  <a:pt x="0" y="609"/>
                </a:lnTo>
                <a:lnTo>
                  <a:pt x="6" y="614"/>
                </a:lnTo>
                <a:lnTo>
                  <a:pt x="0" y="614"/>
                </a:lnTo>
                <a:lnTo>
                  <a:pt x="522" y="992"/>
                </a:lnTo>
                <a:lnTo>
                  <a:pt x="324" y="1607"/>
                </a:lnTo>
                <a:lnTo>
                  <a:pt x="846" y="1228"/>
                </a:lnTo>
                <a:lnTo>
                  <a:pt x="1364" y="1609"/>
                </a:lnTo>
                <a:lnTo>
                  <a:pt x="1167" y="994"/>
                </a:lnTo>
                <a:lnTo>
                  <a:pt x="1690" y="614"/>
                </a:lnTo>
                <a:close/>
                <a:moveTo>
                  <a:pt x="1188" y="1367"/>
                </a:moveTo>
                <a:lnTo>
                  <a:pt x="844" y="1115"/>
                </a:lnTo>
                <a:lnTo>
                  <a:pt x="498" y="1367"/>
                </a:lnTo>
                <a:lnTo>
                  <a:pt x="631" y="960"/>
                </a:lnTo>
                <a:lnTo>
                  <a:pt x="285" y="708"/>
                </a:lnTo>
                <a:lnTo>
                  <a:pt x="289" y="708"/>
                </a:lnTo>
                <a:lnTo>
                  <a:pt x="283" y="704"/>
                </a:lnTo>
                <a:lnTo>
                  <a:pt x="711" y="706"/>
                </a:lnTo>
                <a:lnTo>
                  <a:pt x="846" y="299"/>
                </a:lnTo>
                <a:lnTo>
                  <a:pt x="977" y="708"/>
                </a:lnTo>
                <a:lnTo>
                  <a:pt x="1407" y="708"/>
                </a:lnTo>
                <a:lnTo>
                  <a:pt x="1059" y="962"/>
                </a:lnTo>
                <a:lnTo>
                  <a:pt x="1188" y="13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rtlCol="0" anchor="ctr"/>
          <a:lstStyle/>
          <a:p>
            <a:pPr rtl="0"/>
            <a:endParaRPr lang="fr-FR" dirty="0">
              <a:solidFill>
                <a:schemeClr val="bg1"/>
              </a:solidFill>
            </a:endParaRPr>
          </a:p>
        </p:txBody>
      </p:sp>
    </p:spTree>
    <p:extLst>
      <p:ext uri="{BB962C8B-B14F-4D97-AF65-F5344CB8AC3E}">
        <p14:creationId xmlns:p14="http://schemas.microsoft.com/office/powerpoint/2010/main" val="244210557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a:extLst>
              <a:ext uri="{FF2B5EF4-FFF2-40B4-BE49-F238E27FC236}">
                <a16:creationId xmlns:a16="http://schemas.microsoft.com/office/drawing/2014/main" xmlns="" id="{D1C1A299-D8D3-684F-907C-2CDEC1AD5057}"/>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p>
            <a:pPr lvl="0" rtl="0"/>
            <a:r>
              <a:rPr lang="fr-FR"/>
              <a:t>Modifiez le style du titre</a:t>
            </a:r>
            <a:endParaRPr lang="fr-FR" dirty="0"/>
          </a:p>
        </p:txBody>
      </p:sp>
      <p:sp>
        <p:nvSpPr>
          <p:cNvPr id="1027" name="Espace réservé du texte 2">
            <a:extLst>
              <a:ext uri="{FF2B5EF4-FFF2-40B4-BE49-F238E27FC236}">
                <a16:creationId xmlns:a16="http://schemas.microsoft.com/office/drawing/2014/main" xmlns="" id="{FA0D0651-86F5-D44D-B5E6-CBD1D6869B69}"/>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p>
            <a:pPr lvl="0" rtl="0"/>
            <a:r>
              <a:rPr lang="fr-FR"/>
              <a:t>Modifiez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4" name="Espace réservé de la date 3">
            <a:extLst>
              <a:ext uri="{FF2B5EF4-FFF2-40B4-BE49-F238E27FC236}">
                <a16:creationId xmlns:a16="http://schemas.microsoft.com/office/drawing/2014/main" xmlns="" id="{5947D4A8-B509-9F41-95E2-FA9222474A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defRPr/>
            </a:pPr>
            <a:endParaRPr lang="fr-FR" dirty="0"/>
          </a:p>
        </p:txBody>
      </p:sp>
      <p:sp>
        <p:nvSpPr>
          <p:cNvPr id="5" name="Espace réservé du pied de page 4">
            <a:extLst>
              <a:ext uri="{FF2B5EF4-FFF2-40B4-BE49-F238E27FC236}">
                <a16:creationId xmlns:a16="http://schemas.microsoft.com/office/drawing/2014/main" xmlns="" id="{6C9BBAED-22F8-C546-AC32-8B7E19298D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defRPr/>
            </a:pPr>
            <a:r>
              <a:rPr lang="fr-FR" smtClean="0"/>
              <a:t>PPS Lande Décembre 2018</a:t>
            </a:r>
            <a:endParaRPr lang="fr-FR" dirty="0"/>
          </a:p>
        </p:txBody>
      </p:sp>
      <p:sp>
        <p:nvSpPr>
          <p:cNvPr id="6" name="Espace réservé du numéro de diapositive 5">
            <a:extLst>
              <a:ext uri="{FF2B5EF4-FFF2-40B4-BE49-F238E27FC236}">
                <a16:creationId xmlns:a16="http://schemas.microsoft.com/office/drawing/2014/main" xmlns="" id="{A4C0B6A8-315C-1D47-8330-9680D2C2B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defRPr/>
            </a:pPr>
            <a:fld id="{484B6B05-D73D-1A49-8C93-5682AA188607}" type="slidenum">
              <a:rPr lang="fr-FR" smtClean="0"/>
              <a:pPr>
                <a:defRPr/>
              </a:pPr>
              <a:t>‹N°›</a:t>
            </a:fld>
            <a:endParaRPr lang="fr-FR" dirty="0"/>
          </a:p>
        </p:txBody>
      </p:sp>
    </p:spTree>
  </p:cSld>
  <p:clrMap bg1="lt1" tx1="dk1" bg2="lt2" tx2="dk2" accent1="accent1" accent2="accent2" accent3="accent3" accent4="accent4" accent5="accent5" accent6="accent6" hlink="hlink" folHlink="folHlink"/>
  <p:sldLayoutIdLst>
    <p:sldLayoutId id="2147483920" r:id="rId1"/>
    <p:sldLayoutId id="2147483921"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35" r:id="rId15"/>
    <p:sldLayoutId id="2147483936" r:id="rId16"/>
    <p:sldLayoutId id="2147483937" r:id="rId17"/>
    <p:sldLayoutId id="2147483938" r:id="rId18"/>
    <p:sldLayoutId id="2147483939" r:id="rId19"/>
    <p:sldLayoutId id="2147483940" r:id="rId20"/>
    <p:sldLayoutId id="2147483941" r:id="rId21"/>
    <p:sldLayoutId id="2147483942" r:id="rId22"/>
    <p:sldLayoutId id="2147483943" r:id="rId23"/>
    <p:sldLayoutId id="2147483944" r:id="rId24"/>
  </p:sldLayoutIdLst>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hf hdr="0"/>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audio" Target="../media/audio1.wav"/><Relationship Id="rId5" Type="http://schemas.openxmlformats.org/officeDocument/2006/relationships/image" Target="../media/image7.png"/><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2">
            <a:extLst>
              <a:ext uri="{FF2B5EF4-FFF2-40B4-BE49-F238E27FC236}">
                <a16:creationId xmlns:a16="http://schemas.microsoft.com/office/drawing/2014/main" xmlns="" id="{26569B9A-5FC2-8040-BF84-F3F35E2950EC}"/>
              </a:ext>
            </a:extLst>
          </p:cNvPr>
          <p:cNvSpPr>
            <a:spLocks noGrp="1" noChangeArrowheads="1"/>
          </p:cNvSpPr>
          <p:nvPr>
            <p:ph type="ctrTitle"/>
          </p:nvPr>
        </p:nvSpPr>
        <p:spPr>
          <a:xfrm>
            <a:off x="3590924" y="3986674"/>
            <a:ext cx="4983163" cy="1011190"/>
          </a:xfrm>
        </p:spPr>
        <p:txBody>
          <a:bodyPr rtlCol="0"/>
          <a:lstStyle/>
          <a:p>
            <a:r>
              <a:rPr lang="fr-FR" dirty="0" smtClean="0">
                <a:latin typeface="MV Boli" panose="02000500030200090000" pitchFamily="2" charset="0"/>
                <a:cs typeface="MV Boli" panose="02000500030200090000" pitchFamily="2" charset="0"/>
              </a:rPr>
              <a:t>En Amour la patience a ses vertus ! </a:t>
            </a:r>
            <a:br>
              <a:rPr lang="fr-FR" dirty="0" smtClean="0">
                <a:latin typeface="MV Boli" panose="02000500030200090000" pitchFamily="2" charset="0"/>
                <a:cs typeface="MV Boli" panose="02000500030200090000" pitchFamily="2" charset="0"/>
              </a:rPr>
            </a:br>
            <a:r>
              <a:rPr lang="fr-FR" dirty="0" smtClean="0">
                <a:latin typeface="MV Boli" panose="02000500030200090000" pitchFamily="2" charset="0"/>
                <a:cs typeface="MV Boli" panose="02000500030200090000" pitchFamily="2" charset="0"/>
              </a:rPr>
              <a:t>Par Lande</a:t>
            </a:r>
            <a:endParaRPr lang="fr-FR" dirty="0">
              <a:latin typeface="MV Boli" panose="02000500030200090000" pitchFamily="2" charset="0"/>
              <a:cs typeface="MV Boli" panose="02000500030200090000" pitchFamily="2" charset="0"/>
            </a:endParaRPr>
          </a:p>
        </p:txBody>
      </p:sp>
      <p:sp>
        <p:nvSpPr>
          <p:cNvPr id="28674" name="Sous-titre 3">
            <a:extLst>
              <a:ext uri="{FF2B5EF4-FFF2-40B4-BE49-F238E27FC236}">
                <a16:creationId xmlns:a16="http://schemas.microsoft.com/office/drawing/2014/main" xmlns=""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sp>
        <p:nvSpPr>
          <p:cNvPr id="2" name="Rectangle 1"/>
          <p:cNvSpPr/>
          <p:nvPr/>
        </p:nvSpPr>
        <p:spPr>
          <a:xfrm>
            <a:off x="3726732" y="967839"/>
            <a:ext cx="4711546" cy="2308324"/>
          </a:xfrm>
          <a:prstGeom prst="rect">
            <a:avLst/>
          </a:prstGeom>
          <a:noFill/>
        </p:spPr>
        <p:txBody>
          <a:bodyPr wrap="none" lIns="91440" tIns="45720" rIns="91440" bIns="45720">
            <a:spAutoFit/>
          </a:bodyPr>
          <a:lstStyle/>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N° </a:t>
            </a: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5</a:t>
            </a:r>
            <a:endPar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Je compose pour</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vous avec ma douce</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et fidèle amie</a:t>
            </a:r>
            <a:endParaRPr lang="fr-FR" sz="3600" b="1" cap="none" spc="50" dirty="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p:txBody>
      </p:sp>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5750" advTm="7000">
        <p14:vortex dir="r"/>
        <p:sndAc>
          <p:stSnd loop="1">
            <p:snd r:embed="rId4" name="Femme-tatouée_001.wav"/>
          </p:stSnd>
        </p:sndAc>
      </p:transition>
    </mc:Choice>
    <mc:Fallback xmlns="">
      <p:transition spd="slow" advTm="7000">
        <p:fade/>
        <p:sndAc>
          <p:stSnd loop="1">
            <p:snd r:embed="rId6"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8673"/>
                                        </p:tgtEl>
                                        <p:attrNameLst>
                                          <p:attrName>style.visibility</p:attrName>
                                        </p:attrNameLst>
                                      </p:cBhvr>
                                      <p:to>
                                        <p:strVal val="visible"/>
                                      </p:to>
                                    </p:set>
                                    <p:anim by="(-#ppt_w*2)" calcmode="lin" valueType="num">
                                      <p:cBhvr rctx="PPT">
                                        <p:cTn id="7" dur="500" autoRev="1" fill="hold">
                                          <p:stCondLst>
                                            <p:cond delay="0"/>
                                          </p:stCondLst>
                                        </p:cTn>
                                        <p:tgtEl>
                                          <p:spTgt spid="28673"/>
                                        </p:tgtEl>
                                        <p:attrNameLst>
                                          <p:attrName>ppt_w</p:attrName>
                                        </p:attrNameLst>
                                      </p:cBhvr>
                                    </p:anim>
                                    <p:anim by="(#ppt_w*0.50)" calcmode="lin" valueType="num">
                                      <p:cBhvr>
                                        <p:cTn id="8" dur="500" decel="50000" autoRev="1" fill="hold">
                                          <p:stCondLst>
                                            <p:cond delay="0"/>
                                          </p:stCondLst>
                                        </p:cTn>
                                        <p:tgtEl>
                                          <p:spTgt spid="28673"/>
                                        </p:tgtEl>
                                        <p:attrNameLst>
                                          <p:attrName>ppt_x</p:attrName>
                                        </p:attrNameLst>
                                      </p:cBhvr>
                                    </p:anim>
                                    <p:anim from="(-#ppt_h/2)" to="(#ppt_y)" calcmode="lin" valueType="num">
                                      <p:cBhvr>
                                        <p:cTn id="9" dur="1000" fill="hold">
                                          <p:stCondLst>
                                            <p:cond delay="0"/>
                                          </p:stCondLst>
                                        </p:cTn>
                                        <p:tgtEl>
                                          <p:spTgt spid="28673"/>
                                        </p:tgtEl>
                                        <p:attrNameLst>
                                          <p:attrName>ppt_y</p:attrName>
                                        </p:attrNameLst>
                                      </p:cBhvr>
                                    </p:anim>
                                    <p:animRot by="21600000">
                                      <p:cBhvr>
                                        <p:cTn id="10" dur="1000" fill="hold">
                                          <p:stCondLst>
                                            <p:cond delay="0"/>
                                          </p:stCondLst>
                                        </p:cTn>
                                        <p:tgtEl>
                                          <p:spTgt spid="2867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8674">
                                            <p:txEl>
                                              <p:pRg st="0" end="0"/>
                                            </p:txEl>
                                          </p:spTgt>
                                        </p:tgtEl>
                                        <p:attrNameLst>
                                          <p:attrName>ppt_w</p:attrName>
                                        </p:attrNameLst>
                                      </p:cBhvr>
                                    </p:anim>
                                    <p:anim by="(#ppt_w*0.50)" calcmode="lin" valueType="num">
                                      <p:cBhvr>
                                        <p:cTn id="16" dur="500" decel="50000" autoRev="1" fill="hold">
                                          <p:stCondLst>
                                            <p:cond delay="0"/>
                                          </p:stCondLst>
                                        </p:cTn>
                                        <p:tgtEl>
                                          <p:spTgt spid="28674">
                                            <p:txEl>
                                              <p:pRg st="0" end="0"/>
                                            </p:txEl>
                                          </p:spTgt>
                                        </p:tgtEl>
                                        <p:attrNameLst>
                                          <p:attrName>ppt_x</p:attrName>
                                        </p:attrNameLst>
                                      </p:cBhvr>
                                    </p:anim>
                                    <p:anim from="(-#ppt_h/2)" to="(#ppt_y)" calcmode="lin" valueType="num">
                                      <p:cBhvr>
                                        <p:cTn id="17" dur="1000" fill="hold">
                                          <p:stCondLst>
                                            <p:cond delay="0"/>
                                          </p:stCondLst>
                                        </p:cTn>
                                        <p:tgtEl>
                                          <p:spTgt spid="28674">
                                            <p:txEl>
                                              <p:pRg st="0" end="0"/>
                                            </p:txEl>
                                          </p:spTgt>
                                        </p:tgtEl>
                                        <p:attrNameLst>
                                          <p:attrName>ppt_y</p:attrName>
                                        </p:attrNameLst>
                                      </p:cBhvr>
                                    </p:anim>
                                    <p:animRot by="21600000">
                                      <p:cBhvr>
                                        <p:cTn id="18" dur="1000" fill="hold">
                                          <p:stCondLst>
                                            <p:cond delay="0"/>
                                          </p:stCondLst>
                                        </p:cTn>
                                        <p:tgtEl>
                                          <p:spTgt spid="2867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3" end="3"/>
                                            </p:txEl>
                                          </p:spTgt>
                                        </p:tgtEl>
                                        <p:attrNameLst>
                                          <p:attrName>ppt_w</p:attrName>
                                        </p:attrNameLst>
                                      </p:cBhvr>
                                    </p:anim>
                                    <p:anim by="(#ppt_w*0.50)" calcmode="lin" valueType="num">
                                      <p:cBhvr>
                                        <p:cTn id="48" dur="500" decel="50000" autoRev="1" fill="hold">
                                          <p:stCondLst>
                                            <p:cond delay="0"/>
                                          </p:stCondLst>
                                        </p:cTn>
                                        <p:tgtEl>
                                          <p:spTgt spid="2">
                                            <p:txEl>
                                              <p:pRg st="3" end="3"/>
                                            </p:txEl>
                                          </p:spTgt>
                                        </p:tgtEl>
                                        <p:attrNameLst>
                                          <p:attrName>ppt_x</p:attrName>
                                        </p:attrNameLst>
                                      </p:cBhvr>
                                    </p:anim>
                                    <p:anim from="(-#ppt_h/2)" to="(#ppt_y)" calcmode="lin" valueType="num">
                                      <p:cBhvr>
                                        <p:cTn id="49" dur="1000" fill="hold">
                                          <p:stCondLst>
                                            <p:cond delay="0"/>
                                          </p:stCondLst>
                                        </p:cTn>
                                        <p:tgtEl>
                                          <p:spTgt spid="2">
                                            <p:txEl>
                                              <p:pRg st="3" end="3"/>
                                            </p:txEl>
                                          </p:spTgt>
                                        </p:tgtEl>
                                        <p:attrNameLst>
                                          <p:attrName>ppt_y</p:attrName>
                                        </p:attrNameLst>
                                      </p:cBhvr>
                                    </p:anim>
                                    <p:animRot by="21600000">
                                      <p:cBhvr>
                                        <p:cTn id="50" dur="1000" fill="hold">
                                          <p:stCondLst>
                                            <p:cond delay="0"/>
                                          </p:stCondLst>
                                        </p:cTn>
                                        <p:tgtEl>
                                          <p:spTgt spid="2">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5"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2000"/>
                                        <p:tgtEl>
                                          <p:spTgt spid="4"/>
                                        </p:tgtEl>
                                      </p:cBhvr>
                                    </p:animEffect>
                                    <p:anim calcmode="lin" valueType="num">
                                      <p:cBhvr>
                                        <p:cTn id="56" dur="2000" fill="hold"/>
                                        <p:tgtEl>
                                          <p:spTgt spid="4"/>
                                        </p:tgtEl>
                                        <p:attrNameLst>
                                          <p:attrName>ppt_w</p:attrName>
                                        </p:attrNameLst>
                                      </p:cBhvr>
                                      <p:tavLst>
                                        <p:tav tm="0" fmla="#ppt_w*sin(2.5*pi*$)">
                                          <p:val>
                                            <p:fltVal val="0"/>
                                          </p:val>
                                        </p:tav>
                                        <p:tav tm="100000">
                                          <p:val>
                                            <p:fltVal val="1"/>
                                          </p:val>
                                        </p:tav>
                                      </p:tavLst>
                                    </p:anim>
                                    <p:anim calcmode="lin" valueType="num">
                                      <p:cBhvr>
                                        <p:cTn id="5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ous-titre 3">
            <a:extLst>
              <a:ext uri="{FF2B5EF4-FFF2-40B4-BE49-F238E27FC236}">
                <a16:creationId xmlns:a16="http://schemas.microsoft.com/office/drawing/2014/main" xmlns=""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174435" y="1480929"/>
            <a:ext cx="3869635" cy="3869635"/>
          </a:xfrm>
          <a:prstGeom prst="rect">
            <a:avLst/>
          </a:prstGeom>
          <a:effectLst>
            <a:softEdge rad="63500"/>
          </a:effectLst>
        </p:spPr>
      </p:pic>
    </p:spTree>
    <p:custDataLst>
      <p:tags r:id="rId1"/>
    </p:custDataLst>
    <p:extLst>
      <p:ext uri="{BB962C8B-B14F-4D97-AF65-F5344CB8AC3E}">
        <p14:creationId xmlns:p14="http://schemas.microsoft.com/office/powerpoint/2010/main" val="1975207697"/>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8674">
                                            <p:txEl>
                                              <p:pRg st="0" end="0"/>
                                            </p:txEl>
                                          </p:spTgt>
                                        </p:tgtEl>
                                        <p:attrNameLst>
                                          <p:attrName>ppt_w</p:attrName>
                                        </p:attrNameLst>
                                      </p:cBhvr>
                                    </p:anim>
                                    <p:anim by="(#ppt_w*0.50)" calcmode="lin" valueType="num">
                                      <p:cBhvr>
                                        <p:cTn id="8" dur="500" decel="50000" autoRev="1" fill="hold">
                                          <p:stCondLst>
                                            <p:cond delay="0"/>
                                          </p:stCondLst>
                                        </p:cTn>
                                        <p:tgtEl>
                                          <p:spTgt spid="28674">
                                            <p:txEl>
                                              <p:pRg st="0" end="0"/>
                                            </p:txEl>
                                          </p:spTgt>
                                        </p:tgtEl>
                                        <p:attrNameLst>
                                          <p:attrName>ppt_x</p:attrName>
                                        </p:attrNameLst>
                                      </p:cBhvr>
                                    </p:anim>
                                    <p:anim from="(-#ppt_h/2)" to="(#ppt_y)" calcmode="lin" valueType="num">
                                      <p:cBhvr>
                                        <p:cTn id="9" dur="1000" fill="hold">
                                          <p:stCondLst>
                                            <p:cond delay="0"/>
                                          </p:stCondLst>
                                        </p:cTn>
                                        <p:tgtEl>
                                          <p:spTgt spid="28674">
                                            <p:txEl>
                                              <p:pRg st="0" end="0"/>
                                            </p:txEl>
                                          </p:spTgt>
                                        </p:tgtEl>
                                        <p:attrNameLst>
                                          <p:attrName>ppt_y</p:attrName>
                                        </p:attrNameLst>
                                      </p:cBhvr>
                                    </p:anim>
                                    <p:animRot by="21600000">
                                      <p:cBhvr>
                                        <p:cTn id="10" dur="1000" fill="hold">
                                          <p:stCondLst>
                                            <p:cond delay="0"/>
                                          </p:stCondLst>
                                        </p:cTn>
                                        <p:tgtEl>
                                          <p:spTgt spid="2867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471027"/>
            <a:ext cx="6096000" cy="2246769"/>
          </a:xfrm>
          <a:prstGeom prst="rect">
            <a:avLst/>
          </a:prstGeom>
        </p:spPr>
        <p:txBody>
          <a:bodyPr>
            <a:spAutoFit/>
          </a:bodyPr>
          <a:lstStyle/>
          <a:p>
            <a:r>
              <a:rPr lang="fr-FR" sz="2800" b="1" dirty="0">
                <a:solidFill>
                  <a:schemeClr val="bg1"/>
                </a:solidFill>
              </a:rPr>
              <a:t> Patience : Ne pas confondre celle du félin qui guette sa proie pendant des heures et celle du citoyen-contribuable corvéable à merci qui attend jusqu'à la fin de son existence des jours meilleurs. </a:t>
            </a:r>
          </a:p>
        </p:txBody>
      </p:sp>
    </p:spTree>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3039574"/>
            <a:ext cx="6096000" cy="954107"/>
          </a:xfrm>
          <a:prstGeom prst="rect">
            <a:avLst/>
          </a:prstGeom>
        </p:spPr>
        <p:txBody>
          <a:bodyPr>
            <a:spAutoFit/>
          </a:bodyPr>
          <a:lstStyle/>
          <a:p>
            <a:r>
              <a:rPr lang="fr-FR" sz="2800" b="1" dirty="0">
                <a:solidFill>
                  <a:schemeClr val="bg1"/>
                </a:solidFill>
              </a:rPr>
              <a:t> Avec la patience, le courage et le temps, on vient à bout de tout. </a:t>
            </a:r>
          </a:p>
        </p:txBody>
      </p:sp>
    </p:spTree>
    <p:extLst>
      <p:ext uri="{BB962C8B-B14F-4D97-AF65-F5344CB8AC3E}">
        <p14:creationId xmlns:p14="http://schemas.microsoft.com/office/powerpoint/2010/main" val="4282179725"/>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567183" y="3217829"/>
            <a:ext cx="9031127" cy="523220"/>
          </a:xfrm>
          <a:prstGeom prst="rect">
            <a:avLst/>
          </a:prstGeom>
        </p:spPr>
        <p:txBody>
          <a:bodyPr wrap="none">
            <a:spAutoFit/>
          </a:bodyPr>
          <a:lstStyle/>
          <a:p>
            <a:r>
              <a:rPr lang="fr-FR" sz="2800" b="1" dirty="0">
                <a:solidFill>
                  <a:schemeClr val="bg1"/>
                </a:solidFill>
              </a:rPr>
              <a:t> La patience vient mieux à bout des entreprises que la force</a:t>
            </a:r>
          </a:p>
        </p:txBody>
      </p:sp>
    </p:spTree>
    <p:extLst>
      <p:ext uri="{BB962C8B-B14F-4D97-AF65-F5344CB8AC3E}">
        <p14:creationId xmlns:p14="http://schemas.microsoft.com/office/powerpoint/2010/main" val="87011381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3013070"/>
            <a:ext cx="6096000" cy="954107"/>
          </a:xfrm>
          <a:prstGeom prst="rect">
            <a:avLst/>
          </a:prstGeom>
        </p:spPr>
        <p:txBody>
          <a:bodyPr>
            <a:spAutoFit/>
          </a:bodyPr>
          <a:lstStyle/>
          <a:p>
            <a:r>
              <a:rPr lang="fr-FR" dirty="0"/>
              <a:t> </a:t>
            </a:r>
            <a:r>
              <a:rPr lang="fr-FR" sz="2800" b="1" dirty="0">
                <a:solidFill>
                  <a:schemeClr val="bg1"/>
                </a:solidFill>
              </a:rPr>
              <a:t>Voulez-vous être vengés d'un méchant homme ? Prenez patience. </a:t>
            </a:r>
          </a:p>
        </p:txBody>
      </p:sp>
    </p:spTree>
    <p:extLst>
      <p:ext uri="{BB962C8B-B14F-4D97-AF65-F5344CB8AC3E}">
        <p14:creationId xmlns:p14="http://schemas.microsoft.com/office/powerpoint/2010/main" val="59598565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2214852" y="3297342"/>
            <a:ext cx="8148577" cy="523220"/>
          </a:xfrm>
          <a:prstGeom prst="rect">
            <a:avLst/>
          </a:prstGeom>
        </p:spPr>
        <p:txBody>
          <a:bodyPr wrap="none">
            <a:spAutoFit/>
          </a:bodyPr>
          <a:lstStyle/>
          <a:p>
            <a:r>
              <a:rPr lang="fr-FR" sz="2800" b="1" dirty="0">
                <a:solidFill>
                  <a:schemeClr val="bg1"/>
                </a:solidFill>
              </a:rPr>
              <a:t> La méchanceté des uns exerce la patience des autres</a:t>
            </a:r>
            <a:r>
              <a:rPr lang="fr-FR" dirty="0"/>
              <a:t>.</a:t>
            </a:r>
          </a:p>
        </p:txBody>
      </p:sp>
    </p:spTree>
    <p:extLst>
      <p:ext uri="{BB962C8B-B14F-4D97-AF65-F5344CB8AC3E}">
        <p14:creationId xmlns:p14="http://schemas.microsoft.com/office/powerpoint/2010/main" val="310456685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761279"/>
            <a:ext cx="6096000" cy="1384995"/>
          </a:xfrm>
          <a:prstGeom prst="rect">
            <a:avLst/>
          </a:prstGeom>
        </p:spPr>
        <p:txBody>
          <a:bodyPr>
            <a:spAutoFit/>
          </a:bodyPr>
          <a:lstStyle/>
          <a:p>
            <a:r>
              <a:rPr lang="fr-FR" sz="2800" b="1" dirty="0">
                <a:solidFill>
                  <a:schemeClr val="bg1"/>
                </a:solidFill>
              </a:rPr>
              <a:t> Par le courage et la patience on lasse l'infortune qui se plaît à nous persécuter. </a:t>
            </a:r>
          </a:p>
        </p:txBody>
      </p:sp>
    </p:spTree>
    <p:extLst>
      <p:ext uri="{BB962C8B-B14F-4D97-AF65-F5344CB8AC3E}">
        <p14:creationId xmlns:p14="http://schemas.microsoft.com/office/powerpoint/2010/main" val="239905178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274475" y="3178074"/>
            <a:ext cx="9616543" cy="523220"/>
          </a:xfrm>
          <a:prstGeom prst="rect">
            <a:avLst/>
          </a:prstGeom>
        </p:spPr>
        <p:txBody>
          <a:bodyPr wrap="none">
            <a:spAutoFit/>
          </a:bodyPr>
          <a:lstStyle/>
          <a:p>
            <a:r>
              <a:rPr lang="fr-FR" sz="2800" b="1" dirty="0">
                <a:solidFill>
                  <a:schemeClr val="bg1"/>
                </a:solidFill>
              </a:rPr>
              <a:t>Patience et longueur de temps, font plus que force ni que rage. </a:t>
            </a:r>
          </a:p>
        </p:txBody>
      </p:sp>
    </p:spTree>
    <p:extLst>
      <p:ext uri="{BB962C8B-B14F-4D97-AF65-F5344CB8AC3E}">
        <p14:creationId xmlns:p14="http://schemas.microsoft.com/office/powerpoint/2010/main" val="46435230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2422856" y="3032299"/>
            <a:ext cx="7556556" cy="523220"/>
          </a:xfrm>
          <a:prstGeom prst="rect">
            <a:avLst/>
          </a:prstGeom>
        </p:spPr>
        <p:txBody>
          <a:bodyPr wrap="none">
            <a:spAutoFit/>
          </a:bodyPr>
          <a:lstStyle/>
          <a:p>
            <a:r>
              <a:rPr lang="fr-FR" sz="2800" b="1" dirty="0">
                <a:solidFill>
                  <a:schemeClr val="bg1"/>
                </a:solidFill>
              </a:rPr>
              <a:t> La patience est amère, mais ses fruits sont doux. </a:t>
            </a:r>
          </a:p>
        </p:txBody>
      </p:sp>
    </p:spTree>
    <p:extLst>
      <p:ext uri="{BB962C8B-B14F-4D97-AF65-F5344CB8AC3E}">
        <p14:creationId xmlns:p14="http://schemas.microsoft.com/office/powerpoint/2010/main" val="3657768025"/>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840791"/>
            <a:ext cx="6096000" cy="1384995"/>
          </a:xfrm>
          <a:prstGeom prst="rect">
            <a:avLst/>
          </a:prstGeom>
        </p:spPr>
        <p:txBody>
          <a:bodyPr>
            <a:spAutoFit/>
          </a:bodyPr>
          <a:lstStyle/>
          <a:p>
            <a:r>
              <a:rPr lang="fr-FR" sz="2800" b="1" dirty="0">
                <a:solidFill>
                  <a:schemeClr val="bg1"/>
                </a:solidFill>
              </a:rPr>
              <a:t> Modération dans le succès et patience dans le revers sont deux preuves égales de force. </a:t>
            </a:r>
          </a:p>
        </p:txBody>
      </p:sp>
    </p:spTree>
    <p:extLst>
      <p:ext uri="{BB962C8B-B14F-4D97-AF65-F5344CB8AC3E}">
        <p14:creationId xmlns:p14="http://schemas.microsoft.com/office/powerpoint/2010/main" val="2857550318"/>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960061"/>
            <a:ext cx="6096000" cy="954107"/>
          </a:xfrm>
          <a:prstGeom prst="rect">
            <a:avLst/>
          </a:prstGeom>
        </p:spPr>
        <p:txBody>
          <a:bodyPr>
            <a:spAutoFit/>
          </a:bodyPr>
          <a:lstStyle/>
          <a:p>
            <a:r>
              <a:rPr lang="fr-FR" sz="2800" b="1" dirty="0">
                <a:solidFill>
                  <a:schemeClr val="bg1"/>
                </a:solidFill>
              </a:rPr>
              <a:t> La patience est le guide le plus sûr dans le chemin de la fortune. </a:t>
            </a:r>
          </a:p>
        </p:txBody>
      </p:sp>
    </p:spTree>
    <p:extLst>
      <p:ext uri="{BB962C8B-B14F-4D97-AF65-F5344CB8AC3E}">
        <p14:creationId xmlns:p14="http://schemas.microsoft.com/office/powerpoint/2010/main" val="990179634"/>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987825" y="1324889"/>
            <a:ext cx="8189844" cy="4401205"/>
          </a:xfrm>
          <a:prstGeom prst="rect">
            <a:avLst/>
          </a:prstGeom>
        </p:spPr>
        <p:txBody>
          <a:bodyPr wrap="square">
            <a:spAutoFit/>
          </a:bodyPr>
          <a:lstStyle/>
          <a:p>
            <a:r>
              <a:rPr lang="fr-FR" sz="2800" b="1" dirty="0">
                <a:solidFill>
                  <a:schemeClr val="bg1"/>
                </a:solidFill>
              </a:rPr>
              <a:t> Amassez, dès la jeunesse, assez de bon esprit, assez de vertu, pour pouvoir un jour vous familiariser avec la patience. Le temps viendra que vous en aurez besoin. Si jamais l'injustice renverse vos projets, empoissonne votre conduite, vous préfère d'indignes concurrents ; si elle vous enlève une partie de vos biens ; si elle attente à votre réputation, à votre honneur, vous vous saurez bon gré d'avoir médité, par avance, sur l'injustice des hommes. Les coups prévus blessent moins. </a:t>
            </a:r>
          </a:p>
        </p:txBody>
      </p:sp>
    </p:spTree>
    <p:extLst>
      <p:ext uri="{BB962C8B-B14F-4D97-AF65-F5344CB8AC3E}">
        <p14:creationId xmlns:p14="http://schemas.microsoft.com/office/powerpoint/2010/main" val="4249641790"/>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556518"/>
            <a:ext cx="6096000" cy="1815882"/>
          </a:xfrm>
          <a:prstGeom prst="rect">
            <a:avLst/>
          </a:prstGeom>
        </p:spPr>
        <p:txBody>
          <a:bodyPr>
            <a:spAutoFit/>
          </a:bodyPr>
          <a:lstStyle/>
          <a:p>
            <a:r>
              <a:rPr lang="fr-FR" sz="2800" b="1" dirty="0">
                <a:solidFill>
                  <a:schemeClr val="bg1"/>
                </a:solidFill>
              </a:rPr>
              <a:t>La patience est fondée sur le temps et l'espérance, c'est par la main de l'un, et au flambeau de l'autre, que la plus grande partie de nos maux se dissipent. </a:t>
            </a:r>
          </a:p>
        </p:txBody>
      </p:sp>
    </p:spTree>
    <p:extLst>
      <p:ext uri="{BB962C8B-B14F-4D97-AF65-F5344CB8AC3E}">
        <p14:creationId xmlns:p14="http://schemas.microsoft.com/office/powerpoint/2010/main" val="218699253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2423059" y="3204577"/>
            <a:ext cx="7319376" cy="523220"/>
          </a:xfrm>
          <a:prstGeom prst="rect">
            <a:avLst/>
          </a:prstGeom>
        </p:spPr>
        <p:txBody>
          <a:bodyPr wrap="none">
            <a:spAutoFit/>
          </a:bodyPr>
          <a:lstStyle/>
          <a:p>
            <a:r>
              <a:rPr lang="fr-FR" sz="2800" b="1" dirty="0">
                <a:solidFill>
                  <a:schemeClr val="bg1"/>
                </a:solidFill>
              </a:rPr>
              <a:t>On vient à bout de ses desseins par la patience. </a:t>
            </a:r>
          </a:p>
        </p:txBody>
      </p:sp>
    </p:spTree>
    <p:extLst>
      <p:ext uri="{BB962C8B-B14F-4D97-AF65-F5344CB8AC3E}">
        <p14:creationId xmlns:p14="http://schemas.microsoft.com/office/powerpoint/2010/main" val="2806575879"/>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854044"/>
            <a:ext cx="6096000" cy="1384995"/>
          </a:xfrm>
          <a:prstGeom prst="rect">
            <a:avLst/>
          </a:prstGeom>
        </p:spPr>
        <p:txBody>
          <a:bodyPr>
            <a:spAutoFit/>
          </a:bodyPr>
          <a:lstStyle/>
          <a:p>
            <a:r>
              <a:rPr lang="fr-FR" dirty="0"/>
              <a:t> </a:t>
            </a:r>
            <a:r>
              <a:rPr lang="fr-FR" sz="2800" b="1" dirty="0">
                <a:solidFill>
                  <a:schemeClr val="bg1"/>
                </a:solidFill>
              </a:rPr>
              <a:t>Il n'y a rien dont la patience ne vienne à bout quand elle est secondée de la persévérance. </a:t>
            </a:r>
          </a:p>
        </p:txBody>
      </p:sp>
    </p:spTree>
    <p:extLst>
      <p:ext uri="{BB962C8B-B14F-4D97-AF65-F5344CB8AC3E}">
        <p14:creationId xmlns:p14="http://schemas.microsoft.com/office/powerpoint/2010/main" val="586089493"/>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2963306" y="3231082"/>
            <a:ext cx="6648615" cy="523220"/>
          </a:xfrm>
          <a:prstGeom prst="rect">
            <a:avLst/>
          </a:prstGeom>
        </p:spPr>
        <p:txBody>
          <a:bodyPr wrap="none">
            <a:spAutoFit/>
          </a:bodyPr>
          <a:lstStyle/>
          <a:p>
            <a:r>
              <a:rPr lang="fr-FR" sz="2800" b="1" dirty="0">
                <a:solidFill>
                  <a:schemeClr val="bg1"/>
                </a:solidFill>
              </a:rPr>
              <a:t> La patience adoucit les maux sans remède</a:t>
            </a:r>
            <a:r>
              <a:rPr lang="fr-FR" dirty="0"/>
              <a:t>. </a:t>
            </a:r>
          </a:p>
        </p:txBody>
      </p:sp>
    </p:spTree>
    <p:extLst>
      <p:ext uri="{BB962C8B-B14F-4D97-AF65-F5344CB8AC3E}">
        <p14:creationId xmlns:p14="http://schemas.microsoft.com/office/powerpoint/2010/main" val="1757073139"/>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761279"/>
            <a:ext cx="6096000" cy="1384995"/>
          </a:xfrm>
          <a:prstGeom prst="rect">
            <a:avLst/>
          </a:prstGeom>
        </p:spPr>
        <p:txBody>
          <a:bodyPr>
            <a:spAutoFit/>
          </a:bodyPr>
          <a:lstStyle/>
          <a:p>
            <a:r>
              <a:rPr lang="fr-FR" sz="2800" b="1" dirty="0">
                <a:solidFill>
                  <a:schemeClr val="bg1"/>
                </a:solidFill>
              </a:rPr>
              <a:t>Il n'y a point de vertu à laquelle la philosophie ait plus aspiré qu'à la patience. </a:t>
            </a:r>
          </a:p>
        </p:txBody>
      </p:sp>
    </p:spTree>
    <p:extLst>
      <p:ext uri="{BB962C8B-B14F-4D97-AF65-F5344CB8AC3E}">
        <p14:creationId xmlns:p14="http://schemas.microsoft.com/office/powerpoint/2010/main" val="4095881615"/>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933557"/>
            <a:ext cx="6096000" cy="954107"/>
          </a:xfrm>
          <a:prstGeom prst="rect">
            <a:avLst/>
          </a:prstGeom>
        </p:spPr>
        <p:txBody>
          <a:bodyPr>
            <a:spAutoFit/>
          </a:bodyPr>
          <a:lstStyle/>
          <a:p>
            <a:r>
              <a:rPr lang="fr-FR" sz="2800" b="1" dirty="0">
                <a:solidFill>
                  <a:schemeClr val="bg1"/>
                </a:solidFill>
              </a:rPr>
              <a:t> La patience est le lénitif de tous les maux, c'est le repos des infortunés. </a:t>
            </a:r>
          </a:p>
        </p:txBody>
      </p:sp>
    </p:spTree>
    <p:extLst>
      <p:ext uri="{BB962C8B-B14F-4D97-AF65-F5344CB8AC3E}">
        <p14:creationId xmlns:p14="http://schemas.microsoft.com/office/powerpoint/2010/main" val="677599178"/>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3034747" y="2761279"/>
            <a:ext cx="6096000" cy="1384995"/>
          </a:xfrm>
          <a:prstGeom prst="rect">
            <a:avLst/>
          </a:prstGeom>
        </p:spPr>
        <p:txBody>
          <a:bodyPr>
            <a:spAutoFit/>
          </a:bodyPr>
          <a:lstStyle/>
          <a:p>
            <a:r>
              <a:rPr lang="fr-FR" sz="2800" b="1" dirty="0">
                <a:solidFill>
                  <a:schemeClr val="bg1"/>
                </a:solidFill>
              </a:rPr>
              <a:t>Il faut savoir prendre son mal en patience, c'est le moyen de le rendre supportable. </a:t>
            </a:r>
          </a:p>
        </p:txBody>
      </p:sp>
    </p:spTree>
    <p:extLst>
      <p:ext uri="{BB962C8B-B14F-4D97-AF65-F5344CB8AC3E}">
        <p14:creationId xmlns:p14="http://schemas.microsoft.com/office/powerpoint/2010/main" val="927335641"/>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4" name="Rectangle 3"/>
          <p:cNvSpPr/>
          <p:nvPr/>
        </p:nvSpPr>
        <p:spPr>
          <a:xfrm>
            <a:off x="1626495" y="3257586"/>
            <a:ext cx="8912504" cy="523220"/>
          </a:xfrm>
          <a:prstGeom prst="rect">
            <a:avLst/>
          </a:prstGeom>
        </p:spPr>
        <p:txBody>
          <a:bodyPr wrap="none">
            <a:spAutoFit/>
          </a:bodyPr>
          <a:lstStyle/>
          <a:p>
            <a:r>
              <a:rPr lang="fr-FR" sz="2800" b="1" dirty="0">
                <a:solidFill>
                  <a:schemeClr val="bg1"/>
                </a:solidFill>
              </a:rPr>
              <a:t> Quand la patience se lasse, le dépit est prêt à lui succéder.</a:t>
            </a:r>
          </a:p>
        </p:txBody>
      </p:sp>
    </p:spTree>
    <p:extLst>
      <p:ext uri="{BB962C8B-B14F-4D97-AF65-F5344CB8AC3E}">
        <p14:creationId xmlns:p14="http://schemas.microsoft.com/office/powerpoint/2010/main" val="3466496692"/>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736770" y="6488668"/>
            <a:ext cx="2691955" cy="369332"/>
          </a:xfrm>
          <a:prstGeom prst="rect">
            <a:avLst/>
          </a:prstGeom>
        </p:spPr>
        <p:txBody>
          <a:bodyPr wrap="none">
            <a:spAutoFit/>
          </a:bodyPr>
          <a:lstStyle/>
          <a:p>
            <a:r>
              <a:rPr lang="fr-FR" dirty="0">
                <a:solidFill>
                  <a:schemeClr val="bg1"/>
                </a:solidFill>
              </a:rPr>
              <a:t>PPS Lande Décembre 2018</a:t>
            </a:r>
          </a:p>
        </p:txBody>
      </p:sp>
      <p:sp>
        <p:nvSpPr>
          <p:cNvPr id="2" name="Rectangle 1"/>
          <p:cNvSpPr/>
          <p:nvPr/>
        </p:nvSpPr>
        <p:spPr>
          <a:xfrm>
            <a:off x="1457739" y="1277790"/>
            <a:ext cx="9554818" cy="954107"/>
          </a:xfrm>
          <a:prstGeom prst="rect">
            <a:avLst/>
          </a:prstGeom>
        </p:spPr>
        <p:txBody>
          <a:bodyPr wrap="square">
            <a:spAutoFit/>
          </a:bodyPr>
          <a:lstStyle/>
          <a:p>
            <a:r>
              <a:rPr lang="fr-FR" sz="2800" b="1" dirty="0">
                <a:solidFill>
                  <a:schemeClr val="bg1"/>
                </a:solidFill>
              </a:rPr>
              <a:t>De toutes nos vertus, il n'est que la patience que nous perdons pour rien. </a:t>
            </a:r>
          </a:p>
        </p:txBody>
      </p:sp>
      <p:sp>
        <p:nvSpPr>
          <p:cNvPr id="5" name="Rectangle 4"/>
          <p:cNvSpPr/>
          <p:nvPr/>
        </p:nvSpPr>
        <p:spPr>
          <a:xfrm>
            <a:off x="1457739" y="2429974"/>
            <a:ext cx="9250018" cy="3662541"/>
          </a:xfrm>
          <a:prstGeom prst="rect">
            <a:avLst/>
          </a:prstGeom>
        </p:spPr>
        <p:txBody>
          <a:bodyPr wrap="square">
            <a:spAutoFit/>
          </a:bodyPr>
          <a:lstStyle/>
          <a:p>
            <a:r>
              <a:rPr lang="fr-FR" sz="2800" b="1" dirty="0">
                <a:solidFill>
                  <a:schemeClr val="bg1"/>
                </a:solidFill>
              </a:rPr>
              <a:t>La patience est la vertu la plus difficile à pratiquer, mais c'est celle qui rapporte le plus de fruits</a:t>
            </a:r>
            <a:r>
              <a:rPr lang="fr-FR" sz="2800" b="1" dirty="0" smtClean="0">
                <a:solidFill>
                  <a:schemeClr val="bg1"/>
                </a:solidFill>
              </a:rPr>
              <a:t>.</a:t>
            </a:r>
          </a:p>
          <a:p>
            <a:r>
              <a:rPr lang="fr-FR" dirty="0" smtClean="0"/>
              <a:t> </a:t>
            </a:r>
          </a:p>
          <a:p>
            <a:r>
              <a:rPr lang="fr-FR" sz="2800" b="1" dirty="0">
                <a:solidFill>
                  <a:schemeClr val="bg1"/>
                </a:solidFill>
              </a:rPr>
              <a:t> Les personnes qui nous obligent à dépenser beaucoup d'habileté et de patience pour supporter les preuves de leur affection nous font grand tort. Le monde ne croit pas assez à la vertu pour avoir plus de confiance dans notre reconnaissance que dans leur générosité. </a:t>
            </a:r>
          </a:p>
          <a:p>
            <a:endParaRPr lang="fr-FR" dirty="0"/>
          </a:p>
        </p:txBody>
      </p:sp>
    </p:spTree>
    <p:extLst>
      <p:ext uri="{BB962C8B-B14F-4D97-AF65-F5344CB8AC3E}">
        <p14:creationId xmlns:p14="http://schemas.microsoft.com/office/powerpoint/2010/main" val="2779611426"/>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0" end="0"/>
                                            </p:txEl>
                                          </p:spTgt>
                                        </p:tgtEl>
                                        <p:attrNameLst>
                                          <p:attrName>ppt_w</p:attrName>
                                        </p:attrNameLst>
                                      </p:cBhvr>
                                    </p:anim>
                                    <p:anim by="(#ppt_w*0.50)" calcmode="lin" valueType="num">
                                      <p:cBhvr>
                                        <p:cTn id="16" dur="500" decel="50000" autoRev="1" fill="hold">
                                          <p:stCondLst>
                                            <p:cond delay="0"/>
                                          </p:stCondLst>
                                        </p:cTn>
                                        <p:tgtEl>
                                          <p:spTgt spid="5">
                                            <p:txEl>
                                              <p:pRg st="0" end="0"/>
                                            </p:txEl>
                                          </p:spTgt>
                                        </p:tgtEl>
                                        <p:attrNameLst>
                                          <p:attrName>ppt_x</p:attrName>
                                        </p:attrNameLst>
                                      </p:cBhvr>
                                    </p:anim>
                                    <p:anim from="(-#ppt_h/2)" to="(#ppt_y)" calcmode="lin" valueType="num">
                                      <p:cBhvr>
                                        <p:cTn id="17" dur="1000" fill="hold">
                                          <p:stCondLst>
                                            <p:cond delay="0"/>
                                          </p:stCondLst>
                                        </p:cTn>
                                        <p:tgtEl>
                                          <p:spTgt spid="5">
                                            <p:txEl>
                                              <p:pRg st="0" end="0"/>
                                            </p:txEl>
                                          </p:spTgt>
                                        </p:tgtEl>
                                        <p:attrNameLst>
                                          <p:attrName>ppt_y</p:attrName>
                                        </p:attrNameLst>
                                      </p:cBhvr>
                                    </p:anim>
                                    <p:animRot by="21600000">
                                      <p:cBhvr>
                                        <p:cTn id="18" dur="1000" fill="hold">
                                          <p:stCondLst>
                                            <p:cond delay="0"/>
                                          </p:stCondLst>
                                        </p:cTn>
                                        <p:tgtEl>
                                          <p:spTgt spid="5">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2" end="2"/>
                                            </p:txEl>
                                          </p:spTgt>
                                        </p:tgtEl>
                                        <p:attrNameLst>
                                          <p:attrName>ppt_w</p:attrName>
                                        </p:attrNameLst>
                                      </p:cBhvr>
                                    </p:anim>
                                    <p:anim by="(#ppt_w*0.50)" calcmode="lin" valueType="num">
                                      <p:cBhvr>
                                        <p:cTn id="24" dur="500" decel="50000" autoRev="1" fill="hold">
                                          <p:stCondLst>
                                            <p:cond delay="0"/>
                                          </p:stCondLst>
                                        </p:cTn>
                                        <p:tgtEl>
                                          <p:spTgt spid="5">
                                            <p:txEl>
                                              <p:pRg st="2" end="2"/>
                                            </p:txEl>
                                          </p:spTgt>
                                        </p:tgtEl>
                                        <p:attrNameLst>
                                          <p:attrName>ppt_x</p:attrName>
                                        </p:attrNameLst>
                                      </p:cBhvr>
                                    </p:anim>
                                    <p:anim from="(-#ppt_h/2)" to="(#ppt_y)" calcmode="lin" valueType="num">
                                      <p:cBhvr>
                                        <p:cTn id="25" dur="1000" fill="hold">
                                          <p:stCondLst>
                                            <p:cond delay="0"/>
                                          </p:stCondLst>
                                        </p:cTn>
                                        <p:tgtEl>
                                          <p:spTgt spid="5">
                                            <p:txEl>
                                              <p:pRg st="2" end="2"/>
                                            </p:txEl>
                                          </p:spTgt>
                                        </p:tgtEl>
                                        <p:attrNameLst>
                                          <p:attrName>ppt_y</p:attrName>
                                        </p:attrNameLst>
                                      </p:cBhvr>
                                    </p:anim>
                                    <p:animRot by="21600000">
                                      <p:cBhvr>
                                        <p:cTn id="26"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2">
            <a:extLst>
              <a:ext uri="{FF2B5EF4-FFF2-40B4-BE49-F238E27FC236}">
                <a16:creationId xmlns:a16="http://schemas.microsoft.com/office/drawing/2014/main" xmlns="" id="{26569B9A-5FC2-8040-BF84-F3F35E2950EC}"/>
              </a:ext>
            </a:extLst>
          </p:cNvPr>
          <p:cNvSpPr>
            <a:spLocks noGrp="1" noChangeArrowheads="1"/>
          </p:cNvSpPr>
          <p:nvPr>
            <p:ph type="ctrTitle"/>
          </p:nvPr>
        </p:nvSpPr>
        <p:spPr>
          <a:xfrm>
            <a:off x="3590924" y="3986674"/>
            <a:ext cx="4983163" cy="1011190"/>
          </a:xfrm>
        </p:spPr>
        <p:txBody>
          <a:bodyPr rtlCol="0"/>
          <a:lstStyle/>
          <a:p>
            <a:r>
              <a:rPr lang="fr-FR" dirty="0" smtClean="0">
                <a:latin typeface="MV Boli" panose="02000500030200090000" pitchFamily="2" charset="0"/>
                <a:cs typeface="MV Boli" panose="02000500030200090000" pitchFamily="2" charset="0"/>
              </a:rPr>
              <a:t>En Amour la patience a ses vertus ! </a:t>
            </a:r>
            <a:br>
              <a:rPr lang="fr-FR" dirty="0" smtClean="0">
                <a:latin typeface="MV Boli" panose="02000500030200090000" pitchFamily="2" charset="0"/>
                <a:cs typeface="MV Boli" panose="02000500030200090000" pitchFamily="2" charset="0"/>
              </a:rPr>
            </a:br>
            <a:r>
              <a:rPr lang="fr-FR" dirty="0" smtClean="0">
                <a:latin typeface="MV Boli" panose="02000500030200090000" pitchFamily="2" charset="0"/>
                <a:cs typeface="MV Boli" panose="02000500030200090000" pitchFamily="2" charset="0"/>
              </a:rPr>
              <a:t>Par Lande</a:t>
            </a:r>
            <a:endParaRPr lang="fr-FR" dirty="0">
              <a:latin typeface="MV Boli" panose="02000500030200090000" pitchFamily="2" charset="0"/>
              <a:cs typeface="MV Boli" panose="02000500030200090000" pitchFamily="2" charset="0"/>
            </a:endParaRPr>
          </a:p>
        </p:txBody>
      </p:sp>
      <p:sp>
        <p:nvSpPr>
          <p:cNvPr id="28674" name="Sous-titre 3">
            <a:extLst>
              <a:ext uri="{FF2B5EF4-FFF2-40B4-BE49-F238E27FC236}">
                <a16:creationId xmlns:a16="http://schemas.microsoft.com/office/drawing/2014/main" xmlns="" id="{53C3E4A7-412A-9C43-80F1-77487C4A7563}"/>
              </a:ext>
            </a:extLst>
          </p:cNvPr>
          <p:cNvSpPr>
            <a:spLocks noGrp="1" noChangeArrowheads="1"/>
          </p:cNvSpPr>
          <p:nvPr>
            <p:ph type="subTitle" idx="1"/>
          </p:nvPr>
        </p:nvSpPr>
        <p:spPr>
          <a:xfrm>
            <a:off x="3590925" y="6187730"/>
            <a:ext cx="4983163" cy="538162"/>
          </a:xfrm>
        </p:spPr>
        <p:txBody>
          <a:bodyPr rtlCol="0"/>
          <a:lstStyle/>
          <a:p>
            <a:pPr rtl="0" eaLnBrk="1" hangingPunct="1"/>
            <a:r>
              <a:rPr lang="fr-FR" altLang="en-US" dirty="0" smtClean="0">
                <a:latin typeface="MV Boli" panose="02000500030200090000" pitchFamily="2" charset="0"/>
                <a:ea typeface="Glegoo" pitchFamily="2" charset="0"/>
                <a:cs typeface="MV Boli" panose="02000500030200090000" pitchFamily="2" charset="0"/>
              </a:rPr>
              <a:t>PPS Lande Décembre 2018</a:t>
            </a:r>
            <a:endParaRPr lang="fr-FR" altLang="en-US" dirty="0">
              <a:latin typeface="MV Boli" panose="02000500030200090000" pitchFamily="2" charset="0"/>
              <a:ea typeface="Glegoo" pitchFamily="2" charset="0"/>
              <a:cs typeface="MV Boli" panose="02000500030200090000" pitchFamily="2" charset="0"/>
            </a:endParaRPr>
          </a:p>
        </p:txBody>
      </p:sp>
      <p:sp>
        <p:nvSpPr>
          <p:cNvPr id="2" name="Rectangle 1"/>
          <p:cNvSpPr/>
          <p:nvPr/>
        </p:nvSpPr>
        <p:spPr>
          <a:xfrm>
            <a:off x="3726732" y="967839"/>
            <a:ext cx="4711546" cy="2308324"/>
          </a:xfrm>
          <a:prstGeom prst="rect">
            <a:avLst/>
          </a:prstGeom>
          <a:noFill/>
        </p:spPr>
        <p:txBody>
          <a:bodyPr wrap="none" lIns="91440" tIns="45720" rIns="91440" bIns="45720">
            <a:spAutoFit/>
          </a:bodyPr>
          <a:lstStyle/>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C’était</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Je compose pour</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vous avec ma douce</a:t>
            </a:r>
          </a:p>
          <a:p>
            <a:pPr algn="ctr"/>
            <a:r>
              <a:rPr lang="fr-FR" sz="3600" b="1" spc="50" dirty="0" smtClean="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rPr>
              <a:t> et fidèle amie</a:t>
            </a:r>
            <a:endParaRPr lang="fr-FR" sz="3600" b="1" cap="none" spc="50" dirty="0">
              <a:ln w="0"/>
              <a:solidFill>
                <a:schemeClr val="bg2"/>
              </a:solidFill>
              <a:effectLst>
                <a:innerShdw blurRad="63500" dist="50800" dir="13500000">
                  <a:srgbClr val="000000">
                    <a:alpha val="50000"/>
                  </a:srgbClr>
                </a:innerShdw>
              </a:effectLst>
              <a:latin typeface="MV Boli" panose="02000500030200090000" pitchFamily="2" charset="0"/>
              <a:cs typeface="MV Boli" panose="02000500030200090000" pitchFamily="2" charset="0"/>
            </a:endParaRPr>
          </a:p>
        </p:txBody>
      </p:sp>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39282" y="3049209"/>
            <a:ext cx="3138559" cy="3822043"/>
          </a:xfrm>
          <a:prstGeom prst="rect">
            <a:avLst/>
          </a:prstGeom>
        </p:spPr>
      </p:pic>
    </p:spTree>
    <p:custDataLst>
      <p:tags r:id="rId1"/>
    </p:custDataLst>
    <p:extLst>
      <p:ext uri="{BB962C8B-B14F-4D97-AF65-F5344CB8AC3E}">
        <p14:creationId xmlns:p14="http://schemas.microsoft.com/office/powerpoint/2010/main" val="2082263188"/>
      </p:ext>
    </p:extLst>
  </p:cSld>
  <p:clrMapOvr>
    <a:masterClrMapping/>
  </p:clrMapOvr>
  <mc:AlternateContent xmlns:mc="http://schemas.openxmlformats.org/markup-compatibility/2006" xmlns:p14="http://schemas.microsoft.com/office/powerpoint/2010/main">
    <mc:Choice Requires="p14">
      <p:transition spd="slow" p14:dur="57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8673"/>
                                        </p:tgtEl>
                                        <p:attrNameLst>
                                          <p:attrName>style.visibility</p:attrName>
                                        </p:attrNameLst>
                                      </p:cBhvr>
                                      <p:to>
                                        <p:strVal val="visible"/>
                                      </p:to>
                                    </p:set>
                                    <p:anim by="(-#ppt_w*2)" calcmode="lin" valueType="num">
                                      <p:cBhvr rctx="PPT">
                                        <p:cTn id="7" dur="500" autoRev="1" fill="hold">
                                          <p:stCondLst>
                                            <p:cond delay="0"/>
                                          </p:stCondLst>
                                        </p:cTn>
                                        <p:tgtEl>
                                          <p:spTgt spid="28673"/>
                                        </p:tgtEl>
                                        <p:attrNameLst>
                                          <p:attrName>ppt_w</p:attrName>
                                        </p:attrNameLst>
                                      </p:cBhvr>
                                    </p:anim>
                                    <p:anim by="(#ppt_w*0.50)" calcmode="lin" valueType="num">
                                      <p:cBhvr>
                                        <p:cTn id="8" dur="500" decel="50000" autoRev="1" fill="hold">
                                          <p:stCondLst>
                                            <p:cond delay="0"/>
                                          </p:stCondLst>
                                        </p:cTn>
                                        <p:tgtEl>
                                          <p:spTgt spid="28673"/>
                                        </p:tgtEl>
                                        <p:attrNameLst>
                                          <p:attrName>ppt_x</p:attrName>
                                        </p:attrNameLst>
                                      </p:cBhvr>
                                    </p:anim>
                                    <p:anim from="(-#ppt_h/2)" to="(#ppt_y)" calcmode="lin" valueType="num">
                                      <p:cBhvr>
                                        <p:cTn id="9" dur="1000" fill="hold">
                                          <p:stCondLst>
                                            <p:cond delay="0"/>
                                          </p:stCondLst>
                                        </p:cTn>
                                        <p:tgtEl>
                                          <p:spTgt spid="28673"/>
                                        </p:tgtEl>
                                        <p:attrNameLst>
                                          <p:attrName>ppt_y</p:attrName>
                                        </p:attrNameLst>
                                      </p:cBhvr>
                                    </p:anim>
                                    <p:animRot by="21600000">
                                      <p:cBhvr>
                                        <p:cTn id="10" dur="1000" fill="hold">
                                          <p:stCondLst>
                                            <p:cond delay="0"/>
                                          </p:stCondLst>
                                        </p:cTn>
                                        <p:tgtEl>
                                          <p:spTgt spid="2867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867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8674">
                                            <p:txEl>
                                              <p:pRg st="0" end="0"/>
                                            </p:txEl>
                                          </p:spTgt>
                                        </p:tgtEl>
                                        <p:attrNameLst>
                                          <p:attrName>ppt_w</p:attrName>
                                        </p:attrNameLst>
                                      </p:cBhvr>
                                    </p:anim>
                                    <p:anim by="(#ppt_w*0.50)" calcmode="lin" valueType="num">
                                      <p:cBhvr>
                                        <p:cTn id="16" dur="500" decel="50000" autoRev="1" fill="hold">
                                          <p:stCondLst>
                                            <p:cond delay="0"/>
                                          </p:stCondLst>
                                        </p:cTn>
                                        <p:tgtEl>
                                          <p:spTgt spid="28674">
                                            <p:txEl>
                                              <p:pRg st="0" end="0"/>
                                            </p:txEl>
                                          </p:spTgt>
                                        </p:tgtEl>
                                        <p:attrNameLst>
                                          <p:attrName>ppt_x</p:attrName>
                                        </p:attrNameLst>
                                      </p:cBhvr>
                                    </p:anim>
                                    <p:anim from="(-#ppt_h/2)" to="(#ppt_y)" calcmode="lin" valueType="num">
                                      <p:cBhvr>
                                        <p:cTn id="17" dur="1000" fill="hold">
                                          <p:stCondLst>
                                            <p:cond delay="0"/>
                                          </p:stCondLst>
                                        </p:cTn>
                                        <p:tgtEl>
                                          <p:spTgt spid="28674">
                                            <p:txEl>
                                              <p:pRg st="0" end="0"/>
                                            </p:txEl>
                                          </p:spTgt>
                                        </p:tgtEl>
                                        <p:attrNameLst>
                                          <p:attrName>ppt_y</p:attrName>
                                        </p:attrNameLst>
                                      </p:cBhvr>
                                    </p:anim>
                                    <p:animRot by="21600000">
                                      <p:cBhvr>
                                        <p:cTn id="18" dur="1000" fill="hold">
                                          <p:stCondLst>
                                            <p:cond delay="0"/>
                                          </p:stCondLst>
                                        </p:cTn>
                                        <p:tgtEl>
                                          <p:spTgt spid="2867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0" end="0"/>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0" end="0"/>
                                            </p:txEl>
                                          </p:spTgt>
                                        </p:tgtEl>
                                        <p:attrNameLst>
                                          <p:attrName>ppt_w</p:attrName>
                                        </p:attrNameLst>
                                      </p:cBhvr>
                                    </p:anim>
                                    <p:anim by="(#ppt_w*0.50)" calcmode="lin" valueType="num">
                                      <p:cBhvr>
                                        <p:cTn id="32" dur="500" decel="50000" autoRev="1" fill="hold">
                                          <p:stCondLst>
                                            <p:cond delay="0"/>
                                          </p:stCondLst>
                                        </p:cTn>
                                        <p:tgtEl>
                                          <p:spTgt spid="2">
                                            <p:txEl>
                                              <p:pRg st="0" end="0"/>
                                            </p:txEl>
                                          </p:spTgt>
                                        </p:tgtEl>
                                        <p:attrNameLst>
                                          <p:attrName>ppt_x</p:attrName>
                                        </p:attrNameLst>
                                      </p:cBhvr>
                                    </p:anim>
                                    <p:anim from="(-#ppt_h/2)" to="(#ppt_y)" calcmode="lin" valueType="num">
                                      <p:cBhvr>
                                        <p:cTn id="33" dur="1000" fill="hold">
                                          <p:stCondLst>
                                            <p:cond delay="0"/>
                                          </p:stCondLst>
                                        </p:cTn>
                                        <p:tgtEl>
                                          <p:spTgt spid="2">
                                            <p:txEl>
                                              <p:pRg st="0" end="0"/>
                                            </p:txEl>
                                          </p:spTgt>
                                        </p:tgtEl>
                                        <p:attrNameLst>
                                          <p:attrName>ppt_y</p:attrName>
                                        </p:attrNameLst>
                                      </p:cBhvr>
                                    </p:anim>
                                    <p:animRot by="21600000">
                                      <p:cBhvr>
                                        <p:cTn id="34" dur="1000" fill="hold">
                                          <p:stCondLst>
                                            <p:cond delay="0"/>
                                          </p:stCondLst>
                                        </p:cTn>
                                        <p:tgtEl>
                                          <p:spTgt spid="2">
                                            <p:txEl>
                                              <p:pRg st="0" end="0"/>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3" end="3"/>
                                            </p:txEl>
                                          </p:spTgt>
                                        </p:tgtEl>
                                        <p:attrNameLst>
                                          <p:attrName>ppt_w</p:attrName>
                                        </p:attrNameLst>
                                      </p:cBhvr>
                                    </p:anim>
                                    <p:anim by="(#ppt_w*0.50)" calcmode="lin" valueType="num">
                                      <p:cBhvr>
                                        <p:cTn id="48" dur="500" decel="50000" autoRev="1" fill="hold">
                                          <p:stCondLst>
                                            <p:cond delay="0"/>
                                          </p:stCondLst>
                                        </p:cTn>
                                        <p:tgtEl>
                                          <p:spTgt spid="2">
                                            <p:txEl>
                                              <p:pRg st="3" end="3"/>
                                            </p:txEl>
                                          </p:spTgt>
                                        </p:tgtEl>
                                        <p:attrNameLst>
                                          <p:attrName>ppt_x</p:attrName>
                                        </p:attrNameLst>
                                      </p:cBhvr>
                                    </p:anim>
                                    <p:anim from="(-#ppt_h/2)" to="(#ppt_y)" calcmode="lin" valueType="num">
                                      <p:cBhvr>
                                        <p:cTn id="49" dur="1000" fill="hold">
                                          <p:stCondLst>
                                            <p:cond delay="0"/>
                                          </p:stCondLst>
                                        </p:cTn>
                                        <p:tgtEl>
                                          <p:spTgt spid="2">
                                            <p:txEl>
                                              <p:pRg st="3" end="3"/>
                                            </p:txEl>
                                          </p:spTgt>
                                        </p:tgtEl>
                                        <p:attrNameLst>
                                          <p:attrName>ppt_y</p:attrName>
                                        </p:attrNameLst>
                                      </p:cBhvr>
                                    </p:anim>
                                    <p:animRot by="21600000">
                                      <p:cBhvr>
                                        <p:cTn id="50" dur="1000" fill="hold">
                                          <p:stCondLst>
                                            <p:cond delay="0"/>
                                          </p:stCondLst>
                                        </p:cTn>
                                        <p:tgtEl>
                                          <p:spTgt spid="2">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5"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2000"/>
                                        <p:tgtEl>
                                          <p:spTgt spid="4"/>
                                        </p:tgtEl>
                                      </p:cBhvr>
                                    </p:animEffect>
                                    <p:anim calcmode="lin" valueType="num">
                                      <p:cBhvr>
                                        <p:cTn id="56" dur="2000" fill="hold"/>
                                        <p:tgtEl>
                                          <p:spTgt spid="4"/>
                                        </p:tgtEl>
                                        <p:attrNameLst>
                                          <p:attrName>ppt_w</p:attrName>
                                        </p:attrNameLst>
                                      </p:cBhvr>
                                      <p:tavLst>
                                        <p:tav tm="0" fmla="#ppt_w*sin(2.5*pi*$)">
                                          <p:val>
                                            <p:fltVal val="0"/>
                                          </p:val>
                                        </p:tav>
                                        <p:tav tm="100000">
                                          <p:val>
                                            <p:fltVal val="1"/>
                                          </p:val>
                                        </p:tav>
                                      </p:tavLst>
                                    </p:anim>
                                    <p:anim calcmode="lin" valueType="num">
                                      <p:cBhvr>
                                        <p:cTn id="5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LAYERS_CUSTOMIZATION" val="UEsDBBQAAgAIAM1m2EZaf7mZOgQAAOEOAAAdAAAAdW5pdmVyc2FsL2NvbW1vbl9tZXNzYWdlcy5sbmetV/9u2zYQ/r9A34EQUGADtrQd0KIYEge0xNhCZMmV6DjZDwiMxNhEKDGTKLfZX32aPtieZEfKbuymg6R0gG2YtO+7091335HHpx8LiTa8qoUqT5zXR68cxMtM5aJcnTgLevbzOwfVmpU5k6rkJ06pHHQ6ev7sWLJy1bAVh+/PnyF0XPC6hmU9MquHNRL5iTMfp240m+PwKg2iSZSO/YkzclVxx8p7FKiV+qP64Ze37z6+fvP2x+OXW8s+QMkMB8EhFLJIb171AAppHAUpoJEgDckldUbmc5hdtKCBHxJntP0yzHoekwtnZD477RZxTEKaJoHvkdRP0jCiNhcBocRzRleqQWu24UgrtBH8A9JrDpXUouKoliK3P2QKNsqGdznzohn2wzQmCY19l/pR6IwSVVX3P1lY1ui1qsBdjXJRs2vJc+sTOGN/v6t4Da6ZBk4heOm1gH+qgonyqNN1jJd+OElpFAVJSkJvt+OMSJkjr2LGzUCUGCckBoCK1bx6gm1qWWbNEZZyGMLUn0wDeFMTwlSs1hLeemgccwI1mPOyywo4QmJgV5Iso9gzSQNXiKE7VtcfVJUf8GO/UF3AfuhGQEGX7oFTg7EDhhoLUI6q4pnuApuRJMETko6jSyAy9F00xCI6h3Y7H2JxRRJoEZJ02YT4wp9gQ3jTYjv+7/orY4bO8h6xLAM7k76NUE0NOyal0AW20+phXhLyfgFV83HwjS5uASGxtl4rseEQQpV3swc0xSWe4c/7hf9beob9gHgpEMqLlim1YmecMZCHUmnEpFTmAcAvyzeszDi65hlrgPD38Ldc5PZvptg2kr8a8TdieistL7aqFHrk8sXRwNAOhOxxhEVTQ3ha8+JOd7neC/8pURhi/2cIfR59oP+kbdaxDx0wFqq/BQF5NoIEiir7W/nhGTiatz0PouCXNwN8htEWIFToqRgXkKqDEC4ghQPsl2Sc+BSG7ZJf10J3zjFb2bZA3y5qBgcHyTV/KOw1v1HQE5KzTTvOQNZspTsLujctD7SH+jSAkEMAXLUjESClKCD+vAfmYkZ2GWgl4+BJlqqRuW1RKW6tbEBum4I/nsM3lSrsrmT1jrytap1+TxTtw8Wt0/mAeZIQHLvT1MWhS8wRzjSN7GkEXDQxBTRJAzw25kDKgulsDVp5o5oy7wnUnsI8coYBbJvShLMqW//z6XNPjK8iaXfRdvfXQSDQYUaIyBew30Olef1nFwjF40M7u+hjtT217ux6HmKpD3T4X06HrNX0QhWwddTtF9i2LRqmFLvTGRAysfxTTZV1j959hBmOz0FU7PnKGc1YdQuKRJWSg1Bsqg0B9TDvDxeHRktR8iG236fp5oGpP0+x59lbFDSfFNltO7xyOCtm2+uUhOtUXzB3ikMQvK/weC70QEA7I3byAo3erh/afPN4ZHxZ1fYyevxy7276L1BLAwQUAAIACADNZthGmd7J2s4DAAAxDwAAJwAAAHVuaXZlcnNhbC9mbGFzaF9wdWJsaXNoaW5nX3NldHRpbmdzLnhtbNVXX3PaRhB/51PcqJPHIDu1a4cReDy2GDPBQJDcJtPpeA7dgq4+3am6E4Q89dPkg/WTdE9nYwg4Fc244w4PoNXub//9do8Lzj5lgsyh0FzJtnfYPPAIyEQxLmdt7ybuvj71iDZUMiqUhLYnlUfOOo0gLyeC6zQCY1BVE4SRupWbtpcak7d8f7FYNLnOC/tWidIgvm4mKvPzAjRIA4WfC7rEL7PMQXudRoOQwImuFSsFEM4wBMltdFR0BdWp5zu1CU3uZoUqJbtQQhWkmE3a3g+n5/bzoOOgLnkG0ianOyi0YtOijHEbDxUR/wwkBT5LMfCTI48sODNp23tzZFFQ299GqbBdDtSiXChMRpp7+AwMZdRQ9+j8Gfhk9IPAidhS0ownMb4hNv+2dxnfRv3eZXg7GMZhdHsVX/ddDHsYxeGHeA+juBf3w33068JffRyF435v8O42Hg77cW/0aIUV3ShI4G9WLMDKqrJIYFWwwKRlNpGUCyTbV2XUYJCughYziFWXYxOnVGjwyO85zN6XVHCzRFYfIKvvAPJznUNixrZtbc8UJXiPcA4QA8Nerihx/HZFiZPTjdR95/0xrZ1RBtQYmqRIHpRVoQX+uuhBbarkRmr2mUyUYKuEIJsAG9AM1kYiuuOyi5qHHpliEwSmel5wKjzCDaaerIx1OdGGm2oIu+uaBLFw2IFcR1ulSFJa6I2Kr6puiZ90fh0oA/o3Vwonekr1F1UKRpaqJILfATGKYJvLDH+lQNaHiUwLlVVSHHdDtOAY3JzDAthZHUcf0UVWoiVumlyAcR7+KPlnMoGpKhAX6Bx3Esq5dvjNvYBzqvUjKH2I8ZUbkd7gMvzwyiZI2ZzKZE9w5AZkuXkOfIq5S4UuhFBYzTUIrExCSw1VfxhnlVqdNGv7Tum8arptZAWK7eYYj8PEFwmymMsS6gImVBIlxZLQBDeFthSac1VqlDiyOGj9rwJ0poTLKtQZDhs6KxgUddAODt/8eHT808np21bT/+vPL6+/aXS/PUeCWm9ufV48uZ7rWX21pP/B6Buresu2q4rMMpRtOd19/Nyvye1FEvh2we3ed9VafonrLgrPxxdXZBxGN/04atUhw0ARLFiSIpum9s9KHZvhTYztCOuojsbhz7XCwL7UmoQwqgU3rJXHuzpaY3cMjNaOgFoh4A6fuQMDt7jgGUdW/i/G86lJ+f7J/k+m87v+jbjRfqbpBFokKXb02Vjw4rffc5b3JVXMPa3uDxsXhsDfeTWzbzIueYZ1tKf76j7XOT46wCvIzleNBqJtXnM7jb8BUEsDBBQAAgAIAM1m2EY6Kj9OugIAAFgKAAAhAAAAdW5pdmVyc2FsL2ZsYXNoX3NraW5fc2V0dGluZ3MueG1slVbbTuMwEH3nK6rue8Ney0qmEpSuhNRdECDenWSaWHXsyJ6U7d+v7TjEbhua7QipnjnHc/UUordMLC4mE5JJLtUzIDJRaKvpdBOWX0/TBlGKWSYFgsCZkKqifLr49Mt9SOKQ51hyB2osZ0Mz6N3M3WcMxfv4PrcyRMhkVVOxX8tCzlKabQslG5GfDa3c16A4E1uDvPw5X64GHXCm8R6himJaXVkZR6kVaA02pB8rK2dZnKbAO0+X7jOS07v6OPsD2o5pho5289nKEK2mBcRFvrqxMowX5va4K3MrHxMQ/qKBfv1iZRDK6R5UfPndNyuDDFk39f/MSK1kYQsacz5u4juHS5qb52ejurRylmATso7OdsGXx+V6F4D81/DdE/tcleSPtq4HC8E2PeWwQNUASbpTa9OlfHto0LyPzh5qesyjifmRNhoWG8q1h/XKHvgEb0zkIcpresir5E0FyzbgEBkbesJyeeuWRYh91wUxKth5ZZ9KoOyRf0xhj5CBskc+c5bDg+D74wgOTS2p6/It9f0MGuDJUQeMGQQ1x9yH0p06q3W1to9XB7F6RYepZA4LbeN5YRXY1pHE6dqYkqOgiKA7VlBkUvy2uHTvstEkOTD4aTs9WwQZcjg1ci5Gs6jDernzxdmCkPaHoU+uPU/Q7PHrKUWkWVmZHyY9nXieeSimMNPkNMNuSgMHdS82MuA430OkiqotqBcp+Vg3QiLosdfL9n0NwUkS1IAkp6tM/CWnyi+aKgW1Ml1joLsqx8oWWLKi5OYPXxm8QX7AGLC2VCzNfYKy97kMFH4IgKqs7Ka2PbSWquHIOOyAe2ugcCkP5Ua0mdKhgbvBNWwwHDmvGTWTfln0sxIvkUB/Av9qwoouPrCMGHukqXaZRS+/28TB1dFy7haanb5wl7mzH6boZmM/LqFR2v8o/wFQSwMEFAACAAgAzWbYRrJ85P+jAwAAQg4AACYAAAB1bml2ZXJzYWwvaHRtbF9wdWJsaXNoaW5nX3NldHRpbmdzLnhtbNVXUXPaOBB+51do3OljcdJLLyljyGQSZ8KUAAWn187NTUZYC9ZFllxJhtKn/pr+sP6SrqyEhJLkzF3buxsewOvdb3e/XX020eGHXJA5aMOVbAe7zZ2AgEwV43LWDi6S02cHATGWSkaFktAOpArIYacRFeVEcJONwVp0NQRhpGkVth1k1hatMFwsFk1uCu3uKlFaxDfNVOVhocGAtKDDQtAlftllASboNBqERN50rlgpgHCGJUjuqqPizOYiCL3XhKZXM61KyY6VUJro2aQdPDk4cp8bH490wnOQrjfTQaMz2xZljLtyqBjzj0Ay4LMM697fC8iCM5u1g+d7DgW9w02UCtu3QB3KscJepL2Gz8FSRi31lz6fhQ/W3Bi8iS0lzXma4B3i2m8HJ8nluNc9iS/7gyQeX54l5z1fwxZBSfw22SIo6Sa9eBv/uvBn74bxqNftv7pMBoNe0h3eRiGja4RE4TpjETKrSp3CirDIZmU+kZQL3LVvaDRgcVsF1TNI1CnHIU6pMBCQPwuYvS6p4HaJS72DS30FUByZAlI7cmNrB1aXENzCeUAsDGe5WokXL1crsX+w1nros9+2dW+VEbWWphkuD9qq0qLwrunGbarkWmvumkyUYKuGpsiywF6ONKciINxib+nqrnUM2FMukH8Xu9ucSrvRXJpRbdY4XPHoVjnt/N5XFswfvjlvesj1N1UKRpaqJIJfAbGK4ODKHH9lQO4eDzLVKq+sghpLjOAMyJzDAthhnUTvMEVeYiRKRyHA+gzvS/6RTGCqNOICnaPIoJ0bj9/cCrigxtyC0psan/ql7/ZP4rdPXYOUzalMtwTHaUNe2B+BT7F3qTCFEArZvAOBzKS0NFDNh3FWudVps3bujM6robtBVqA4bo71eEy8keIWcllCXcCUSqKkWBKa4tk3boXmXJUGLX5ZPLT5WwX6UMJlVeoMHyiYTDPQddB2dp//svfi1/2Dl61m+OXT52ePBl3r4VBQl80L4vGDglsv6hvZ/YugR8R3I/ZU6dxtKNtIev8D5Vr4NoUkCp3s3K9gldD+HAEbx0ej4zMyiscXvWTcqjPeviJIQZrhfkzdC0WdmMFFggTHdVyHo/hNrTKQ6Vq7HY9rwQ1q9fGqjtfIC/vwjqjXKgFVeeYfAajLgucc9+x/ceAe2v1/flZ/ynl7/I3Bn8bvdd6A6jTDGf2wuf77CvVdCfsvceCvVu/hay/eUXjvX5wG2tf/93UaXwFQSwMEFAACAAgAzWbYRoITx3SWAQAAIgYAAB8AAAB1bml2ZXJzYWwvaHRtbF9za2luX3NldHRpbmdzLmpzjZTLbsIwEEX3fAVytxWiT2h3qFCpEotKZVd1YcIQIhzbsk0KRfx7M+YVO5NSzya+OrrziDzbVrs8LGHt5/bWf/v7e3j3GqDmzAquQ1006DnqzIpsBpMsB5FJYBFSIDLnwsJJ350RyplJ7zrdfKCvrRgyRdD6lKAiGgK0FFgQ4DcFrinxJ2zu0Ni+qcqopyvnlOwkSjqQriOVybln2NWrP9UeI1gVYC6gc55AYNrzp4k8Oz70MKpconLN5WasUtWZ8mSZGrWSs6b8i40GU/705R7oPvVeRoGdyKx7c5DHiUd9jGZSG7AWDnkfRxgkLPgURMW3688faGBcbyiii8xm7kgPbjCqtOYp1KbUH2CEmCy9atPsYdQ5B2u3J+5uMQJC8A2YmtXwHiMAlV7pf/xAbVSKE6mh9ZmfUKH4LJPpIXUXg+SwWLRtmt65UV/+kAVPSEVPaEE9v7xpecSgJUB31IK8Nso7puwEJUoih6JATYAFvUhcvEjw/tlm3DmeLPJyP5TrsZwDN0swE6VEWf7XpULjXK3dL1BLAwQUAAIACADNZthGGtrqO6oAAAAfAQAAGgAAAHVuaXZlcnNhbC9pMThuX3ByZXNldHMueG1snY8xD8IgEIV3fgW5XbBb0wDdTNwcdDYVUUno0XDU+vOF1Bhnh0vuXd73Xk71rzHwp0vkI2poxBa4QxuvHu8aTsfdpgVOecDrECI6DRiB94Yp37R4SI5cJl4ikDQ8cp46KZdlEZ6mVBIohjmXYBI2jrLMGFFWUk4rCivb+b/ozw0MY5yry+xD3qMpe1GrhVOyGipzdig83iLIalDy667KzpRLRRFK/jxm2BtQSwMEFAACAAgAzWbYRj+zTKhuAAAAcwAAABwAAAB1bml2ZXJzYWwvbG9jYWxfc2V0dGluZ3MueG1sDco9DoMwDEDhnVNYnsrQHzYGAgNSxy7QA1jBQpEcGyVpVW7fbO9J3zD9osCXUw6mDrvbA4HV2xZ0d/hen9ceIRfSjcSUHaohTGMziHmShUupMMMhdHJaOdYo/KJY5RLqMcz2SZnh4u04W7yPzR9QSwMEFAACAAgAg4CPRc6CCTfsAgAAiAgAABQAAAB1bml2ZXJzYWwvcGxheWVyLnhtbK1VTW/bMAw9p8D+g6F7raRd1zSQW3QFih3WoUDWbbdAtRlbi215klw3/fWj/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5UBCUn9/aFpkvSBWw7bgyT1cXPh7g2y33jVT7G4RhF9UKuq1obiWaW4JaDreNvu4oSHPbLXCTK2hKNWNPIgD5hSvFbVtcGpUDoyNjjaVDMKPVlWuROkFYZJL47B+0sX4jaX7q15QpAf9DmE9I1NZEpAE83wr0MZBgTQ1gsa3NNVns2phdTjp/THp9PTBVOdai4EUcw1UIOIYBN5x2dnoICoprdPFzNcL2Dg6CIxFGMT5mkmF8epAm4Wo3ydA7OAiOpb+bgLbmtox0XMdRM7UdxOjEOmF+ro1MxEvZnoM9Y1ZlH742cs3RdSbag/P5H6M4iNEM5pZMrC771ttXzeG9nVOjO59NVlkG3YrzACbPKq9mFvJs5BPAluexuenn1OzDHnSU89R0THN9x36XxVq8gFOIwP7pFqe2JhHYnvHIh+VpjwH1xO0yCF+apiIyWktSqXlIOYa1eRJQVJhqVj6i6qGSeRqMtHGz7uegY9xV1wq4E8MWM12cYPPJzCPv8aW+y8XZRXeV88VFgy3zuq8CV7m8YVXXCXedQet+bS/C6pnH199QSwMEFAACAAgAzWbYRtOZkxsdCAAAYx4AACkAAAB1bml2ZXJzYWwvc2tpbl9jdXN0b21pemF0aW9uX3NldHRpbmdzLnhtbK1ZbW/bOBL+3l9B+LDALnCIX+S3LFwf9EInQh3ZaylJe4eFQUtMLEQSfRLtNgt/uF+zP2x/yQ4pKZYcx5Hai5qiGs48MxzOPCTVUfLkR/o24Sz0/yDcZ5FNOfejx2T8AaGRywIWz2OaUJ40D5J7P/LYVzN6YEIG0oSTyCOxp4vRZNxCE/mDhgN1aAzhrat1O2jQxR08RAbu6TB2qRiXig5jRqetj5pHECluTF0a8dOoo2Zp9LWBGSU05mbk0W9jpaxdHCrP4Comng96ybjfFc8+97o3uuJB3XZv0MP7jqooSh/pPaNttPaDweVAbSPc6vZayl4bdpSOgtq9Xvuyv28POj0F3iaXfUDp4ss+6g663Y6x7+AOWCNV1YyOvh8ol+22Ct7w8FLfTybaoNVC7XZb6Rr7Xl+ZaC0E2gpgqMpQJFAxFE3p71VNbQ8VNNEn2qS7xwbu6z007OB+q7XvaprSah2Se5hdMV0HaeXp5Ol8B/DkEpwcFbXVPFFcI3cbx6Ds0HATEE5RREL6sWH78EqRzrZxQtHPLts8/9LIKlRWc66fB1aWpkIQC7TxKbBRUw7lejKyYmsU5cj3PjZWW85ZdOGyiEO4FxGLQxI0xv9IqyebWxVLtqNxHbsH4tKDu4H8qWqW+YKKhueckcvCDYmep+yRXayI+/QYs23kVQpz/byhceBHT6Dduhzo+KyjwE+4yWlYig8PxVPdbAOMlVARXh+Lp5JlQFY0yD225E8Nu4PL9zNyZLrzE59LU7UtnnOmG/JIywswVMVz3iYCL+VVG4jnfSNOv3FQVwQBdM6qB+SZxmUnKWGetWKb7aZuPW1i9iiSXbZ7f6Ff7AIG/BM9ighb4qlkJCYoHFZapSxtcv7GkWL2eswloxC8wOIWySUTSci5ttRnN3PV+rKczq5mS828aoz1tCuRaMsPP3f6w2/tXh+oKzOsCGXfqNNpGQxJsF6rGpblLGbTJQDi6dLCn53GWPxd23R260xNCzfG2T9qA8wX+K4xFn9XMb1dLLDlLO2paeClaS+tmSPzMsUONhrjL2yL1mRHEWdo59OviK8pAn72Y4qSwPfkgOBsP9rSCv6M2Y1qWssFtp2FqTvmzGqMbRbHz/+UyGTL11A9a5Igz0/IKqCedAs1IscFv4B3eURD8IevfdBkIfGjiyreF+q9aV0tndlsai+xZeSSxhhHHjJiIjzVB1qoNl4ARkxgK/8+86WsPomA1CCoDXJtXl1P4dcRgVz7j+sAfvl3RDPHsCRzGlUwhMLBC6g6276fLQyRQ3CICNqQJPnKYq9UNMWlq4BtWvoMSlN3CviOgMmxYeH9yIXSoS6vgHeDbVu9wktt9hlqHHpzVtNo9gla8lNNoy/Yhh7CdgUzS70zr1TREaIN8wbJe9Alot6DZ0RcF+xENnc+2yYgERmGNpHdmNR2ZOPfbmEdTXV6otlTTMizXMFHf0chitirVFVAQDo2RF39dmv+ezlRzSk2llBoxux+6Uh+FP4IEEnEOCJBwMQ0wDXxdiRyKVpRl2yhHZ5BzfM9qSaWXwbz363/ByI8I6GfMv6yDPz5p4v60ZVY73WQIRybwRkcVjb8Pe+FGXxnIKLg34yiSgLqh2CnrayZ0Bmaz2oZYWB0QV1AwkEtQ9OagLt5ygtAHOKyUwvAmmUYFkM/AHMHmSsFcgcZrQdxjzXbdGDTvqcrcYytYCyXO1210ystLhsBhbvey2qv6AODdgko2aUbInCgXP4qq1zYcksU5ZjOFAK3APMx3VcBNfBDcRivBnt7g/NUpLRSms892wae7OHAf5LUAnnehvT1fv4Qs1BKA5LkdZ2S279+MJB0iovU77zeRmRjdaFfL3XV0rE4H4quCqrbQY2KyKaOvZyqmkCAYg0Jd9dArA/i2F4dKz3fGXiiAl6WXpuS2F3/9b8/q8McxZNKUSb9tS4OtKBgLfyC9x+LcZr8XgHHUbWyqXypaJgdj3PT6qdlx4Qy+b8cQEm6GYQsFF8sKrmGQsyWUXUcVb++gVq1ZWmybexW2r+LIDfq4hPQjzy5NcY3JH4C+nIYC+oCycyL2uS1YzhcWLY88CNa0/yH9wMxececL1XDkDc56NHAd5/STdCD42j21QYFcKWrgadfqxZw5BEk9XxeH1NuMTkdASWk7wdC2J3ccV4Eh/sx3L/Zlpeu2xGPWTAXHypef5kDBfFdBcp4zGNxQcvfihrJmn3N1i7TKkqONecQwlycy8YPJEgy5YPwWH0hescr6maSY8U7FgA76+l0ivrlgWMzXdfkl7yixYvsVexwas6GDhMtCI/1LfqNv9IvCI/1bbFnzeCY/jqm46Giaf55RSNxUV5YvAzoxOqBEo0kT2Uh5m9lHRHCVHxnSwozyQRlzZB5dCw3X8cPadbQQlaMuPlGyKPo5RhxI2xWz3Z2LTkaOBRw83wFj7jPA/p2ect5QBMWcy3fP9RK4yj9HnycjFSK+POGfmzABYC4a8H1SQNlGB8bIp3pN/e37DY5owlCK1jKaM6bhpLRJaHXchkJHq/niqX9ft5o1HyVp1Hz3AqNMti3FzDahisaY6gBH3guW6GysKi+zj9t3MmT4ZHdG6NFAL4G7AjuKnknFASlwpIHq7xb0pfieLgNuB/QHQ0ynYKgkJzz8x8l0B3ni1vlU/rAi+WdSWp3QUZ2h1osk2BB/qaVvBmViL88UrPpOFklcvYn2CrffwrOTmxJOVGLei9yNONHy9484Qt030r/qFncaYGkXv3H2bEMTAHvzf9H/htQSwMEFAACAAgAzWbYRlVrhjhHCQAAJBYAABcAAAB1bml2ZXJzYWwvdW5pdmVyc2FsLnBuZ+2Yf1RSaRrHb1Mz1rRWM+5sO2Y5zW51miY9TYMalU5mlk2KmqYRSEkzBkpYDGkY2I6T/ZKYyWYt1NiyMEVhGfwFBNZmchxHyfhxUUIsGn+AyJhcUFDYi3Paztn/9uy//nHPPc99Pu/zvPd53/f73HMvJibs9n838F0AAPzj9sQkA8D8FQDwVsnCd+AnRT/fLYZv8yjJu6MBfnfQCGwsyNoRvwMAhKzF00fehu1FuXsOUgBgySPfNU9BvncUAD4Qx8XsSMnPsBpkrEOp4Pnn0+C1a0/OhdyOTvnh2PfHkhMTE+/s2BuwKOmLwI+wT9/+1/lB+oE7j6Vb0Js916dOl1BII8lB7iBFlv4HBylYua0F3V4eTuYzPFNDPA7DNVI5pOTMBwAMT38LeZuWudLb1i5o9SDH/gAA/xSYL62yZZo0vDSTb+rna+X5y1eQjfKV4bAVcYDaXoRsJkreA4CBdM2HSxmTz8+PxwLAWXxq1rbrx2GkZaNwHgDEXPAHgI+ic+AH72XCqS4sg4vyxXc62P64Da7MstVh8KCFc+gcOofOoXPoHDqHzqFz6Bw6h86h/we6lOG2Nm+APdK1/2OoC1WZJsgCpqFubhPT7MM9mt3B9G+gh37BuWfZIraU/YjdSbgyD+jWSP5UoUV6P4AmO8twjNNP2HVN9XSad0Tu3WAeXwfe8VO0d5aFCiKnf3s0/vBkC7uTrSLw4XFdl5eHhrzqGkSXaoTxivu1pJATGzHKkUhF4b0ivGncpDDNf5mPqFZh5gMVpbQi+1UlcWpUpGw3ZWjCVPKyf9zUSxkB0wO632raDbwtlYOBwABGTQhbGhwZBH5WdhTp0DQo19QMTYagapARYVy/x9Z4ij+QG2K+7yH4UwhcPC7ejWHT+NX4qGJdRMBsniJkWSG6FXN7ZDJNFVn2tdEmGN2ZU3HRN9+xQ5XJlA6jSscePIywUi6av6kdmVy6Jqy77XMQAJzWq63Ltt+YddWYFe4ESu5C4Ym1XPE7QAsKxYlcCW4sy2Gf902pwDHaG7HULSnTTdpVKIHc47LkyV1mHo8V5ZnENYMQ7sz441a+hU7UP3WjzI6+1lCBU+VySJ45nVNDHJy0y+XskBg3zcYOtVlsB8oHM+G0HWZEbnnw+YKnusmXpSg+Y+rXMh4hZZ/9FIIxPa4otB5a7ApsxIoJamtjIS7DVg1ZqWKbras83OtCNR4XeeiBsi7h70GbpzY168O/6nRxxxxME21CrMU3HnhGjbrbD4y573VaIu+O8Y5Lj6/MLyWEHFBFStX4GjxGYFHoyCU22n7poCCEbAwSuOst2f7SMRH1F0yD/kyh6Y6w5zLkEq1tWCLx1AlD7NnqMIscEYdoCtCAIMcCzZCx4UJ6AZZPop1xGvJMYSqj7elscW91azjaDW7Jcfu3BdgCkmJiSJnXjxIEZM+k492L9rWK6YYPQ8JvDOIRVtGXLCpWgtU7kJRAasG5dCa1C/M8qWrIxBViNwSbdTZyxadhTaVCl0NPNhq0X6HxUkNNZlW7I47jEGfPboI+p7Ewip+6JAmP7Uw9WgdCfdnY1tQ/36dBZgO0chFC6+6tDb+YXccJVMsRn0RoSU5EVwexL6tsFfUM3XCKJFUiRc4aE39gWNcXm6q0xVPySmikfZSTpaWP26lJiU2hLYH6jt7I1XpLs1OP0p1yW+Gl8M4wHjouU9x3nMZmvDudtakLATyoMTxGcdja3TOEndh+/gy6dZ7B0hwYXi9yGTyIT5E5XBXPsen35FT7JjLYpKcOUWmrCtzWoL/fNErTq/jmRtgf39buDRF4GUacLBEkaelmZeqMYph0BTGbI95ybafm3q4T9cK9u2NkAbhmZx9PmyTz9B1XOTczqQaQU2x3bqdtkm9vJOJUFXVc+qmaJAWaVX9FEHlxGJElSLU4CGrIQqce1qRHrT9YP7HVwFihqnj28qiw50cxY91tyBk25v68Vs5irLZfpvYN8WdPIlGF/DURZHpOUgQy5B+J6j6eXCC8+b4aBANzGhnEnh+SCx3rU1Q0yn+SsqQs6ZUJiS6dJcoxqjNQnFo9qEd7t4Jv8qEYTGidv/o7aHH94gaFBMt5oUbt+bIt1itTNCix5T6VUI+9aD4Hpkf16viKpmxBhpK0XIs4tfG6u9KDPuss1+s5um8uEBJmN/awaRhhPVUvsSFF0XdjBRzQxmu4acRS8u69XtHYkVd1SX44yS/a5WmtA8T3C6SBjVZaoaVpJpMkQ8meuCP3erfCu7pfPvBl6zKinSpT0gpJ/lX4fbM1MJ6Z6Go5sCVGUMbV/9zgMG/e2xTFNHPdBMu6v1JP9339+t17FELGZ0mm73XDor/RrAerxrKlS+Ifx8rCuFvEHXH4qhR6fQAG/8lPVy6sgt56xlDJ1XfAGH5w9Y+XLkkYPHwVWdAJLdD8CkWazz1x26mgIeu9FcCDu/mwsLdk9KYx0cHxzT+uD9OKDtPmZVRpmXoq6JC7A5iBMu1W7efBPAIHS6xjiQv3ZjNJOXUKHbHy4MR+ShIt/pkCa3kpt129wKTF75sQdnbgi3pnD+1zuHl4K/oZJeiX/Q3DnP7hjY35fMvWaPMrqnaGOG4AUeSE4Ew2C9bEEKilaSIpq0cNzRRD/PDG7ATzK0e8S86B1MKbRn1xGg+Mlq3lTul2vRbjTuy0nOm9PSs/ZWO9oiwT5o1Sq0rXodqpnWvKB4/4dHFVFGNb9yN5W/uN677ll28/M5mLkWJqCUt8g2sZLrWwGoV4rdbkUJz8vsYZ7snmbkmHO0Tt8tCMkjdqHuFH7fY0MMQxqnEBlx7So6pGKUxR1143kMvIvEL0Iwx7ROdrIINNRlX6yqAVNpXiWHUyBek7blvEVpsxIs89XTwqnfS3DI3qjNUnKuGOR6/p2y/ppC0A9ojtNvKoaK30ZWPu9mYoCKWg1/n87quJ6BdxbwN7akL9cS/QuUZE713+Ocv1sReLnx/yU8TW+J0cCa6qjO46MktJGhoHbmX/5JyZXHoixdfrRz/+ry+AFw9trd7IftiVW2cu8SuE20T+XwDggbB286rpGafRxIRditru/Fyo9bkKHjHAT8Gp85evQHimJ5QndsLR6Klp9sl1YcRpCMSl+X6L5r0FAC0J1Biozcvi8bzzZ/TWiKKJXffgSEDcroQYfvThb/8NUEsDBBQAAgAIAM1m2EZqfcGNSwAAAGoAAAAbAAAAdW5pdmVyc2FsL3VuaXZlcnNhbC5wbmcueG1ss7GvyM1RKEstKs7Mz7NVMtQzULK34+WyKShKLctMLVeoAIoBBSFASaESyDVCcMszU0oybJXMzZGUZKRmpmeU2CqZmlvABfWBRgIAUEsBAgAAFAACAAgAzWbYRlp/uZk6BAAA4Q4AAB0AAAAAAAAAAQAAAAAAAAAAAHVuaXZlcnNhbC9jb21tb25fbWVzc2FnZXMubG5nUEsBAgAAFAACAAgAzWbYRpneydrOAwAAMQ8AACcAAAAAAAAAAQAAAAAAdQQAAHVuaXZlcnNhbC9mbGFzaF9wdWJsaXNoaW5nX3NldHRpbmdzLnhtbFBLAQIAABQAAgAIAM1m2EY6Kj9OugIAAFgKAAAhAAAAAAAAAAEAAAAAAIgIAAB1bml2ZXJzYWwvZmxhc2hfc2tpbl9zZXR0aW5ncy54bWxQSwECAAAUAAIACADNZthGsnzk/6MDAABCDgAAJgAAAAAAAAABAAAAAACBCwAAdW5pdmVyc2FsL2h0bWxfcHVibGlzaGluZ19zZXR0aW5ncy54bWxQSwECAAAUAAIACADNZthGghPHdJYBAAAiBgAAHwAAAAAAAAABAAAAAABoDwAAdW5pdmVyc2FsL2h0bWxfc2tpbl9zZXR0aW5ncy5qc1BLAQIAABQAAgAIAM1m2EYa2uo7qgAAAB8BAAAaAAAAAAAAAAEAAAAAADsRAAB1bml2ZXJzYWwvaTE4bl9wcmVzZXRzLnhtbFBLAQIAABQAAgAIAM1m2EY/s0yobgAAAHMAAAAcAAAAAAAAAAEAAAAAAB0SAAB1bml2ZXJzYWwvbG9jYWxfc2V0dGluZ3MueG1sUEsBAgAAFAACAAgAg4CPRc6CCTfsAgAAiAgAABQAAAAAAAAAAQAAAAAAxRIAAHVuaXZlcnNhbC9wbGF5ZXIueG1sUEsBAgAAFAACAAgAzWbYRtOZkxsdCAAAYx4AACkAAAAAAAAAAQAAAAAA4xUAAHVuaXZlcnNhbC9za2luX2N1c3RvbWl6YXRpb25fc2V0dGluZ3MueG1sUEsBAgAAFAACAAgAzWbYRlVrhjhHCQAAJBYAABcAAAAAAAAAAAAAAAAARx4AAHVuaXZlcnNhbC91bml2ZXJzYWwucG5nUEsBAgAAFAACAAgAzWbYRmp9wY1LAAAAagAAABsAAAAAAAAAAQAAAAAAwycAAHVuaXZlcnNhbC91bml2ZXJzYWwucG5nLnhtbFBLBQYAAAAACwALAEkDAABHKAAAAAA="/>
  <p:tag name="ISPRING_ULTRA_SCORM_COURSE_ID" val="FFB65A0F-99F2-4AB4-B984-25A3494E0190"/>
  <p:tag name="ISPRING_SCORM_RATE_SLIDES" val="1"/>
  <p:tag name="ISPRING_SCORM_PASSING_SCORE" val="100.0000000000"/>
  <p:tag name="ISPRINGONLINEFOLDERID" val="0"/>
  <p:tag name="ISPRINGONLINEFOLDERPATH" val="Content List"/>
  <p:tag name="ISPRINGCLOUDFOLDERID" val="0"/>
  <p:tag name="ISPRINGCLOUDFOLDERPATH" val="Content List"/>
  <p:tag name="ISPRING_PRESENTATION_TITLE" val="Business 05"/>
  <p:tag name="ARTICULATE_SLIDE_COUNT" val="26"/>
  <p:tag name="ISPRING_SCORM_ENDPOINT" val="&lt;endpoint&gt;&lt;enable&gt;0&lt;/enable&gt;&lt;lrs&gt;http://&lt;/lrs&gt;&lt;auth&gt;0&lt;/auth&gt;&lt;login&gt;&lt;/login&gt;&lt;password&gt;&lt;/password&gt;&lt;key&gt;&lt;/key&gt;&lt;name&gt;&lt;/name&gt;&lt;email&gt;&lt;/email&gt;&lt;/endpoint&gt;&#10;"/>
  <p:tag name="ARTICULATE_PROJECT_OPEN" val="0"/>
  <p:tag name="ISPRING_RESOURCE_PATHS_HASH_PRESENTER" val="cb70f085bf509c4f9262f4c046274447532afc83"/>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hème Office">
  <a:themeElements>
    <a:clrScheme name="Custom 7">
      <a:dk1>
        <a:srgbClr val="19232F"/>
      </a:dk1>
      <a:lt1>
        <a:srgbClr val="FFFFFF"/>
      </a:lt1>
      <a:dk2>
        <a:srgbClr val="FF733B"/>
      </a:dk2>
      <a:lt2>
        <a:srgbClr val="E7E6E6"/>
      </a:lt2>
      <a:accent1>
        <a:srgbClr val="FF733B"/>
      </a:accent1>
      <a:accent2>
        <a:srgbClr val="FEB048"/>
      </a:accent2>
      <a:accent3>
        <a:srgbClr val="19232F"/>
      </a:accent3>
      <a:accent4>
        <a:srgbClr val="36A7F7"/>
      </a:accent4>
      <a:accent5>
        <a:srgbClr val="2CCB70"/>
      </a:accent5>
      <a:accent6>
        <a:srgbClr val="FF2F5F"/>
      </a:accent6>
      <a:hlink>
        <a:srgbClr val="36A7F7"/>
      </a:hlink>
      <a:folHlink>
        <a:srgbClr val="36A7F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654311" id="{13F8469B-E291-4C93-B111-21AA3680F91D}" vid="{097CE558-2A50-411D-92DD-6312E4602F4E}"/>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animées Lumières</Template>
  <TotalTime>0</TotalTime>
  <Words>756</Words>
  <Application>Microsoft Office PowerPoint</Application>
  <PresentationFormat>Grand écran</PresentationFormat>
  <Paragraphs>125</Paragraphs>
  <Slides>23</Slides>
  <Notes>23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23</vt:i4>
      </vt:variant>
    </vt:vector>
  </HeadingPairs>
  <TitlesOfParts>
    <vt:vector size="30" baseType="lpstr">
      <vt:lpstr>Arial</vt:lpstr>
      <vt:lpstr>Calibri</vt:lpstr>
      <vt:lpstr>Calibri Light</vt:lpstr>
      <vt:lpstr>Cantarell</vt:lpstr>
      <vt:lpstr>Glegoo</vt:lpstr>
      <vt:lpstr>MV Boli</vt:lpstr>
      <vt:lpstr>Thème Office</vt:lpstr>
      <vt:lpstr>En Amour la patience a ses vertus !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En Amour la patience a ses vertus !  Par Lande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 Amour la patience a ses vertus !  Par Lande</dc:title>
  <dc:creator>Alain</dc:creator>
  <cp:lastModifiedBy>Alain</cp:lastModifiedBy>
  <cp:revision>2</cp:revision>
  <dcterms:created xsi:type="dcterms:W3CDTF">2018-12-16T01:37:05Z</dcterms:created>
  <dcterms:modified xsi:type="dcterms:W3CDTF">2018-12-17T16:41:35Z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2018-08-10T18:04:48.7892668Z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_MarkAsFinal">
    <vt:bool>true</vt:bool>
  </property>
</Properties>
</file>