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4"/>
  </p:sldMasterIdLst>
  <p:notesMasterIdLst>
    <p:notesMasterId r:id="rId21"/>
  </p:notesMasterIdLst>
  <p:handoutMasterIdLst>
    <p:handoutMasterId r:id="rId22"/>
  </p:handout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yoRQ0+Q8OEkrZuZglxVjg==" hashData="I4XnbPaNL6W/wjrpVid0vBPkLA22R36/ZTLm2XNanYg6finn/OP2tCM/BU5GtmkSOquL6DZaF0pMcPakya4p8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216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9" d="100"/>
          <a:sy n="89" d="100"/>
        </p:scale>
        <p:origin x="20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1504320-D68C-4B37-9072-106F4E0C678B}" type="datetime1">
              <a:rPr lang="fr-FR" smtClean="0"/>
              <a:t>03/12/2018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06BD15E-A83F-499B-AE2F-72149146BFF5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2833932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EC9D2C4-ACEF-45ED-9A2E-8277C21F2062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4" name="Espace réservé d’image de diapositive 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BD6FFF6-EFF5-46FA-B62C-F141E1274D59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556670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BD6FFF6-EFF5-46FA-B62C-F141E1274D5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52295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9671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322782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2864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87783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67682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71787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41384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258217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87972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704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45579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21461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43272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4BD6FFF6-EFF5-46FA-B62C-F141E1274D59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11127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4BD6FFF6-EFF5-46FA-B62C-F141E1274D59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16632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 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re 13"/>
          <p:cNvSpPr>
            <a:spLocks noGrp="1"/>
          </p:cNvSpPr>
          <p:nvPr>
            <p:ph type="ctrTitle"/>
          </p:nvPr>
        </p:nvSpPr>
        <p:spPr>
          <a:xfrm>
            <a:off x="1910080" y="1179705"/>
            <a:ext cx="9875520" cy="1472184"/>
          </a:xfrm>
          <a:prstGeom prst="rect">
            <a:avLst/>
          </a:prstGeom>
        </p:spPr>
        <p:txBody>
          <a:bodyPr rtlCol="0" anchor="b"/>
          <a:lstStyle>
            <a:lvl1pPr algn="ctr">
              <a:defRPr/>
            </a:lvl1pPr>
            <a:extLst/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22" name="Sous-titre 21"/>
          <p:cNvSpPr>
            <a:spLocks noGrp="1"/>
          </p:cNvSpPr>
          <p:nvPr>
            <p:ph type="subTitle" idx="1"/>
          </p:nvPr>
        </p:nvSpPr>
        <p:spPr>
          <a:xfrm>
            <a:off x="1910080" y="2669871"/>
            <a:ext cx="9875520" cy="1752600"/>
          </a:xfrm>
          <a:prstGeom prst="rect">
            <a:avLst/>
          </a:prstGeom>
        </p:spPr>
        <p:txBody>
          <a:bodyPr tIns="0" rtlCol="0"/>
          <a:lstStyle>
            <a:lvl1pPr marL="27432" indent="0" algn="ctr">
              <a:buNone/>
              <a:defRPr sz="2600" b="1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pPr rtl="0"/>
            <a:r>
              <a:rPr lang="fr-FR" noProof="0" smtClean="0"/>
              <a:t>Modifiez le style des sous-titres du masque</a:t>
            </a:r>
            <a:endParaRPr kumimoji="0"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68C2586F-DB7B-49B3-AA6E-7326A4856EF5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20" name="Espace réservé du pied de page 19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7272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 rtlCol="0"/>
          <a:lstStyle/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57F88466-2944-4682-9211-46BE5C029EAE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639988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  <p15:guide id="2" pos="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828800" y="2600325"/>
            <a:ext cx="8534400" cy="2286000"/>
          </a:xfrm>
          <a:prstGeom prst="rect">
            <a:avLst/>
          </a:prstGeom>
        </p:spPr>
        <p:txBody>
          <a:bodyPr rtlCol="0"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828800" y="1066800"/>
            <a:ext cx="8534400" cy="1509712"/>
          </a:xfrm>
          <a:prstGeom prst="rect">
            <a:avLst/>
          </a:prstGeom>
        </p:spPr>
        <p:txBody>
          <a:bodyPr rtlCol="0"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09576443-2D83-4CE3-96ED-211571D16BBB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66158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914144" y="1524000"/>
            <a:ext cx="4876800" cy="4663440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34784" y="1524000"/>
            <a:ext cx="4876800" cy="4663440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7E8FAA88-B915-4B95-B00E-23B9AEFC2F92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078451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5160336"/>
            <a:ext cx="10972800" cy="1143000"/>
          </a:xfrm>
          <a:prstGeom prst="rect">
            <a:avLst/>
          </a:prstGeom>
        </p:spPr>
        <p:txBody>
          <a:bodyPr rtlCol="0" anchor="ctr"/>
          <a:lstStyle>
            <a:lvl1pPr algn="ctr">
              <a:defRPr sz="4500" b="1" cap="none" baseline="0"/>
            </a:lvl1pPr>
            <a:extLst/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rtlCol="0"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u contenu 4"/>
          <p:cNvSpPr>
            <a:spLocks noGrp="1"/>
          </p:cNvSpPr>
          <p:nvPr>
            <p:ph sz="quarter" idx="2"/>
          </p:nvPr>
        </p:nvSpPr>
        <p:spPr>
          <a:xfrm>
            <a:off x="60960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 rtlCol="0"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6217920" y="328278"/>
            <a:ext cx="5364480" cy="640080"/>
          </a:xfrm>
          <a:prstGeom prst="rect">
            <a:avLst/>
          </a:prstGeom>
          <a:noFill/>
          <a:ln w="10795">
            <a:solidFill>
              <a:schemeClr val="bg1"/>
            </a:solidFill>
            <a:miter lim="800000"/>
          </a:ln>
        </p:spPr>
        <p:txBody>
          <a:bodyPr rtlCol="0"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1">
                <a:solidFill>
                  <a:schemeClr val="accent1">
                    <a:lumMod val="50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217920" y="969336"/>
            <a:ext cx="5364480" cy="4114800"/>
          </a:xfrm>
          <a:prstGeom prst="rect">
            <a:avLst/>
          </a:prstGeom>
          <a:ln w="10795">
            <a:solidFill>
              <a:schemeClr val="bg1"/>
            </a:solidFill>
            <a:prstDash val="dash"/>
            <a:miter lim="800000"/>
          </a:ln>
        </p:spPr>
        <p:txBody>
          <a:bodyPr rtlCol="0"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6CC9AC6B-7F10-403C-BC48-4F13BAE7B7E9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9" name="Espace réservé du numéro de diapositive 8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358931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14144" y="274320"/>
            <a:ext cx="9997440" cy="1143000"/>
          </a:xfrm>
          <a:prstGeom prst="rect">
            <a:avLst/>
          </a:prstGeom>
        </p:spPr>
        <p:txBody>
          <a:bodyPr rtlCol="0" anchor="ctr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F987E03F-242B-4530-B6F6-6821EF639EF4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6065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1AE03308-4576-4009-8C54-6C276F2646DA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6097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16778"/>
            <a:ext cx="5080000" cy="1162050"/>
          </a:xfrm>
          <a:prstGeom prst="rect">
            <a:avLst/>
          </a:prstGeom>
          <a:ln>
            <a:noFill/>
          </a:ln>
        </p:spPr>
        <p:txBody>
          <a:bodyPr rtlCol="0"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2" hasCustomPrompt="1"/>
          </p:nvPr>
        </p:nvSpPr>
        <p:spPr>
          <a:xfrm>
            <a:off x="609600" y="1406964"/>
            <a:ext cx="5080000" cy="698500"/>
          </a:xfrm>
          <a:prstGeom prst="rect">
            <a:avLst/>
          </a:prstGeom>
        </p:spPr>
        <p:txBody>
          <a:bodyPr rtlCol="0"/>
          <a:lstStyle>
            <a:lvl1pPr marL="45720" indent="0" rtl="0" eaLnBrk="1" latinLnBrk="0" hangingPunct="1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rtl="0" eaLnBrk="1" latinLnBrk="0" hangingPunct="1"/>
            <a:r>
              <a:rPr lang="fr-FR" noProof="0" dirty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609600" y="2133601"/>
            <a:ext cx="10871200" cy="3992563"/>
          </a:xfrm>
          <a:prstGeom prst="rect">
            <a:avLst/>
          </a:prstGeo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E5C14E77-F5B6-4999-9C9A-F2168F3F0FC9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542546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49195" y="1066800"/>
            <a:ext cx="3657600" cy="1981200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8" name="Rectangle 7"/>
          <p:cNvSpPr/>
          <p:nvPr/>
        </p:nvSpPr>
        <p:spPr>
          <a:xfrm>
            <a:off x="1016000" y="1066800"/>
            <a:ext cx="6096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fr-FR" sz="3200" kern="1200" noProof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1117600" y="1143004"/>
            <a:ext cx="58928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rtlCol="0" anchor="t"/>
          <a:lstStyle>
            <a:lvl1pPr marL="0" indent="0" algn="l" eaLnBrk="1" latinLnBrk="0" hangingPunct="1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lang="fr-FR" noProof="0" smtClean="0"/>
              <a:t>Cliquez sur l'icône pour ajouter une image</a:t>
            </a:r>
            <a:endParaRPr kumimoji="0" lang="fr-FR" noProof="0" dirty="0"/>
          </a:p>
        </p:txBody>
      </p:sp>
      <p:sp>
        <p:nvSpPr>
          <p:cNvPr id="9" name="Rectangle 1"/>
          <p:cNvSpPr/>
          <p:nvPr/>
        </p:nvSpPr>
        <p:spPr>
          <a:xfrm rot="19468671">
            <a:off x="528967" y="954341"/>
            <a:ext cx="9144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fr-FR" sz="1800" noProof="0" dirty="0"/>
          </a:p>
        </p:txBody>
      </p:sp>
      <p:sp>
        <p:nvSpPr>
          <p:cNvPr id="10" name="Rectangle 2"/>
          <p:cNvSpPr/>
          <p:nvPr/>
        </p:nvSpPr>
        <p:spPr>
          <a:xfrm rot="2103354" flipH="1">
            <a:off x="6671556" y="936786"/>
            <a:ext cx="865632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fr-FR" sz="1800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17600" y="4800600"/>
            <a:ext cx="5892800" cy="762000"/>
          </a:xfrm>
          <a:prstGeom prst="rect">
            <a:avLst/>
          </a:prstGeom>
        </p:spPr>
        <p:txBody>
          <a:bodyPr rtlCol="0"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2659A8B8-5A5C-46BA-9517-E506A49AACE1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636752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 vert="eaVert" rtlCol="0"/>
          <a:lstStyle/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5288A966-903D-4179-A8D8-3A989756E7B9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74997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9144000" y="274640"/>
            <a:ext cx="2438400" cy="5851525"/>
          </a:xfrm>
          <a:prstGeom prst="rect">
            <a:avLst/>
          </a:prstGeo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24000" y="274641"/>
            <a:ext cx="7416800" cy="5851525"/>
          </a:xfrm>
          <a:prstGeom prst="rect">
            <a:avLst/>
          </a:prstGeom>
        </p:spPr>
        <p:txBody>
          <a:bodyPr vert="eaVert" rtlCol="0"/>
          <a:lstStyle/>
          <a:p>
            <a:pPr lvl="0" rtl="0" eaLnBrk="1" latinLnBrk="0" hangingPunct="1"/>
            <a:r>
              <a:rPr lang="fr-FR" noProof="0" smtClean="0"/>
              <a:t>Modifiez les styles du texte du masque</a:t>
            </a:r>
          </a:p>
          <a:p>
            <a:pPr lvl="1" rtl="0" eaLnBrk="1" latinLnBrk="0" hangingPunct="1"/>
            <a:r>
              <a:rPr lang="fr-FR" noProof="0" smtClean="0"/>
              <a:t>Deuxième niveau</a:t>
            </a:r>
          </a:p>
          <a:p>
            <a:pPr lvl="2" rtl="0" eaLnBrk="1" latinLnBrk="0" hangingPunct="1"/>
            <a:r>
              <a:rPr lang="fr-FR" noProof="0" smtClean="0"/>
              <a:t>Troisième niveau</a:t>
            </a:r>
          </a:p>
          <a:p>
            <a:pPr lvl="3" rtl="0" eaLnBrk="1" latinLnBrk="0" hangingPunct="1"/>
            <a:r>
              <a:rPr lang="fr-FR" noProof="0" smtClean="0"/>
              <a:t>Quatrième niveau</a:t>
            </a:r>
          </a:p>
          <a:p>
            <a:pPr lvl="4" rtl="0" eaLnBrk="1" latinLnBrk="0" hangingPunct="1"/>
            <a:r>
              <a:rPr lang="fr-FR" noProof="0" smtClean="0"/>
              <a:t>Cinquième niveau</a:t>
            </a:r>
            <a:endParaRPr kumimoji="0"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D5BDE8EA-4FCC-49E5-BB19-2D9B13EA8EFC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9435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 5"/>
          <p:cNvGrpSpPr/>
          <p:nvPr/>
        </p:nvGrpSpPr>
        <p:grpSpPr>
          <a:xfrm>
            <a:off x="7148" y="-54"/>
            <a:ext cx="12188952" cy="6858054"/>
            <a:chOff x="7148" y="-54"/>
            <a:chExt cx="12188952" cy="6858054"/>
          </a:xfrm>
        </p:grpSpPr>
        <p:sp>
          <p:nvSpPr>
            <p:cNvPr id="4" name="Rectangle 3"/>
            <p:cNvSpPr/>
            <p:nvPr/>
          </p:nvSpPr>
          <p:spPr>
            <a:xfrm>
              <a:off x="7148" y="0"/>
              <a:ext cx="12188952" cy="6858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noProof="0" dirty="0"/>
            </a:p>
          </p:txBody>
        </p:sp>
        <p:sp>
          <p:nvSpPr>
            <p:cNvPr id="15" name="Rectangle 14"/>
            <p:cNvSpPr/>
            <p:nvPr/>
          </p:nvSpPr>
          <p:spPr bwMode="invGray">
            <a:xfrm>
              <a:off x="1473566" y="-54"/>
              <a:ext cx="96070" cy="6858054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 w="25400" cap="rnd" cmpd="sng" algn="ctr">
              <a:noFill/>
              <a:prstDash val="solid"/>
            </a:ln>
            <a:effectLst>
              <a:outerShdw blurRad="38550" dist="38000" dir="10800000" algn="tl" rotWithShape="0">
                <a:schemeClr val="bg2">
                  <a:shade val="20000"/>
                  <a:satMod val="110000"/>
                  <a:alpha val="25000"/>
                </a:schemeClr>
              </a:outerShdw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latinLnBrk="0" hangingPunct="1"/>
              <a:endParaRPr kumimoji="0" lang="fr-FR" sz="1800" noProof="0" dirty="0"/>
            </a:p>
          </p:txBody>
        </p:sp>
        <p:pic>
          <p:nvPicPr>
            <p:cNvPr id="3" name="Image 2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48" y="0"/>
              <a:ext cx="1495425" cy="6858000"/>
            </a:xfrm>
            <a:prstGeom prst="rect">
              <a:avLst/>
            </a:prstGeom>
          </p:spPr>
        </p:pic>
      </p:grpSp>
      <p:sp>
        <p:nvSpPr>
          <p:cNvPr id="16" name="Espace réservé du titre 4"/>
          <p:cNvSpPr>
            <a:spLocks noGrp="1"/>
          </p:cNvSpPr>
          <p:nvPr>
            <p:ph type="title"/>
          </p:nvPr>
        </p:nvSpPr>
        <p:spPr>
          <a:xfrm>
            <a:off x="1914144" y="274638"/>
            <a:ext cx="9997440" cy="1143000"/>
          </a:xfrm>
          <a:prstGeom prst="rect">
            <a:avLst/>
          </a:prstGeom>
        </p:spPr>
        <p:txBody>
          <a:bodyPr rtlCol="0" anchor="ctr">
            <a:norm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17" name="Espace réservé du texte 8"/>
          <p:cNvSpPr>
            <a:spLocks noGrp="1"/>
          </p:cNvSpPr>
          <p:nvPr>
            <p:ph type="body" idx="1"/>
          </p:nvPr>
        </p:nvSpPr>
        <p:spPr>
          <a:xfrm>
            <a:off x="1914144" y="1447800"/>
            <a:ext cx="9997440" cy="4800600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 rtl="0" eaLnBrk="1" latinLnBrk="0" hangingPunct="1"/>
            <a:r>
              <a:rPr lang="fr-FR" noProof="0" dirty="0"/>
              <a:t>Modifiez les styles du texte du masque</a:t>
            </a:r>
          </a:p>
          <a:p>
            <a:pPr lvl="1" rtl="0" eaLnBrk="1" latinLnBrk="0" hangingPunct="1"/>
            <a:r>
              <a:rPr lang="fr-FR" noProof="0" dirty="0"/>
              <a:t>Deuxième niveau</a:t>
            </a:r>
          </a:p>
          <a:p>
            <a:pPr lvl="2" rtl="0" eaLnBrk="1" latinLnBrk="0" hangingPunct="1"/>
            <a:r>
              <a:rPr lang="fr-FR" noProof="0" dirty="0"/>
              <a:t>Troisième niveau</a:t>
            </a:r>
          </a:p>
          <a:p>
            <a:pPr lvl="3" rtl="0" eaLnBrk="1" latinLnBrk="0" hangingPunct="1"/>
            <a:r>
              <a:rPr lang="fr-FR" noProof="0" dirty="0"/>
              <a:t>Quatrième niveau</a:t>
            </a:r>
          </a:p>
          <a:p>
            <a:pPr lvl="4" rtl="0" eaLnBrk="1" latinLnBrk="0" hangingPunct="1"/>
            <a:r>
              <a:rPr lang="fr-FR" noProof="0" dirty="0"/>
              <a:t>Cinquième niveau</a:t>
            </a:r>
          </a:p>
        </p:txBody>
      </p:sp>
      <p:sp>
        <p:nvSpPr>
          <p:cNvPr id="18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4775200" y="6305550"/>
            <a:ext cx="2844800" cy="476250"/>
          </a:xfrm>
          <a:prstGeom prst="rect">
            <a:avLst/>
          </a:prstGeom>
        </p:spPr>
        <p:txBody>
          <a:bodyPr rtlCol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 rtl="0"/>
            <a:fld id="{8D4B1F90-F3FD-4715-BEBB-91ABAB3C8A70}" type="datetime1">
              <a:rPr lang="fr-FR" noProof="0" smtClean="0"/>
              <a:t>03/12/2018</a:t>
            </a:fld>
            <a:endParaRPr lang="fr-FR" noProof="0" dirty="0"/>
          </a:p>
        </p:txBody>
      </p:sp>
      <p:sp>
        <p:nvSpPr>
          <p:cNvPr id="19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7620000" y="6305550"/>
            <a:ext cx="3860800" cy="476250"/>
          </a:xfrm>
          <a:prstGeom prst="rect">
            <a:avLst/>
          </a:prstGeom>
        </p:spPr>
        <p:txBody>
          <a:bodyPr rtlCol="0" anchor="b"/>
          <a:lstStyle>
            <a:lvl1pPr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pPr rtl="0"/>
            <a:r>
              <a:rPr lang="fr-FR" noProof="0" smtClean="0"/>
              <a:t>PPS Lande Décembre 2018</a:t>
            </a:r>
            <a:endParaRPr lang="fr-FR" noProof="0" dirty="0"/>
          </a:p>
        </p:txBody>
      </p:sp>
      <p:sp>
        <p:nvSpPr>
          <p:cNvPr id="20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11484864" y="6305550"/>
            <a:ext cx="609600" cy="476250"/>
          </a:xfrm>
          <a:prstGeom prst="rect">
            <a:avLst/>
          </a:prstGeom>
        </p:spPr>
        <p:txBody>
          <a:bodyPr rtlCol="0" anchor="b"/>
          <a:lstStyle>
            <a:lvl1pPr algn="ctr" eaLnBrk="1" latinLnBrk="0" hangingPunct="1">
              <a:defRPr kumimoji="0" sz="1100">
                <a:solidFill>
                  <a:schemeClr val="tx2"/>
                </a:solidFill>
                <a:effectLst/>
              </a:defRPr>
            </a:lvl1pPr>
            <a:extLst/>
          </a:lstStyle>
          <a:p>
            <a:pPr rtl="0"/>
            <a:fld id="{401CF334-2D5C-4859-84A6-CA7E6E43FAEB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260038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hf hdr="0"/>
  <p:txStyles>
    <p:titleStyle>
      <a:lvl1pPr algn="l" rtl="0" eaLnBrk="1" latinLnBrk="0" hangingPunct="1">
        <a:spcBef>
          <a:spcPct val="0"/>
        </a:spcBef>
        <a:buNone/>
        <a:defRPr kumimoji="0" sz="4300" b="1" kern="120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Wingdings 2"/>
        <a:buChar char=""/>
        <a:defRPr kumimoji="0" sz="32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>
            <a:lumMod val="50000"/>
          </a:schemeClr>
        </a:buClr>
        <a:buFont typeface="Verdana"/>
        <a:buChar char="◦"/>
        <a:defRPr kumimoji="0" sz="28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>
            <a:lumMod val="75000"/>
          </a:schemeClr>
        </a:buClr>
        <a:buFont typeface="Wingdings 2"/>
        <a:buChar char=""/>
        <a:defRPr kumimoji="0" sz="24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>
            <a:lumMod val="75000"/>
          </a:schemeClr>
        </a:buClr>
        <a:buFont typeface="Wingdings 2"/>
        <a:buChar char=""/>
        <a:defRPr kumimoji="0" sz="2000" kern="1200">
          <a:solidFill>
            <a:schemeClr val="tx2">
              <a:lumMod val="75000"/>
            </a:schemeClr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pos="7512" userDrawn="1">
          <p15:clr>
            <a:srgbClr val="F26B43"/>
          </p15:clr>
        </p15:guide>
        <p15:guide id="3" pos="1176" userDrawn="1">
          <p15:clr>
            <a:srgbClr val="F26B43"/>
          </p15:clr>
        </p15:guide>
        <p15:guide id="4" orient="horz" pos="3936" userDrawn="1">
          <p15:clr>
            <a:srgbClr val="F26B43"/>
          </p15:clr>
        </p15:guide>
        <p15:guide id="5" orient="horz" pos="888" userDrawn="1">
          <p15:clr>
            <a:srgbClr val="F26B43"/>
          </p15:clr>
        </p15:guide>
        <p15:guide id="6" orient="horz" pos="1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10335" y="0"/>
            <a:ext cx="97375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361082" y="6381750"/>
            <a:ext cx="2844800" cy="476250"/>
          </a:xfrm>
        </p:spPr>
        <p:txBody>
          <a:bodyPr/>
          <a:lstStyle/>
          <a:p>
            <a:pPr rtl="0"/>
            <a:fld id="{5048A6AE-C67E-463F-8445-39BBB61231C8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79935" y="6372785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5791200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noProof="0" smtClean="0">
                <a:solidFill>
                  <a:srgbClr val="FF0000"/>
                </a:solidFill>
              </a:rPr>
              <a:t>1</a:t>
            </a:fld>
            <a:endParaRPr lang="fr-FR" sz="1400" noProof="0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6993" y="3315620"/>
            <a:ext cx="2660508" cy="353341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716822" y="1859339"/>
            <a:ext cx="632017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En </a:t>
            </a:r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amour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et patience </a:t>
            </a:r>
          </a:p>
          <a:p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a </a:t>
            </a:r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ses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vertus</a:t>
            </a:r>
            <a:endParaRPr lang="fr-FR" sz="6600" b="1" dirty="0" smtClean="0">
              <a:solidFill>
                <a:srgbClr val="FF0000"/>
              </a:solidFill>
              <a:latin typeface="Brush Script MT" panose="03060802040406070304" pitchFamily="66" charset="0"/>
            </a:endParaRPr>
          </a:p>
          <a:p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   par Lande</a:t>
            </a:r>
            <a:endParaRPr lang="fr-FR" sz="66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90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  <p:sndAc>
          <p:stSnd loop="1">
            <p:snd r:embed="rId3" name="Jean Ferrat - Mon amour sauvage.wav"/>
          </p:stSnd>
        </p:sndAc>
      </p:transition>
    </mc:Choice>
    <mc:Fallback>
      <p:transition spd="slow" advTm="6000">
        <p:fade/>
        <p:sndAc>
          <p:stSnd loop="1">
            <p:snd r:embed="rId3" name="Jean Ferrat - Mon amour sauv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C0CC7788-6FB2-4570-A66A-F0FF3ED3413E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2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100" y="957469"/>
            <a:ext cx="10581861" cy="5290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86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16ECE432-75B5-45C4-96B2-83FF91EB2882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3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8" y="653912"/>
            <a:ext cx="8522804" cy="5965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9610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8DA95E9D-F1D9-4A11-A5C1-7B1F7EA044BA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4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0710" y="591268"/>
            <a:ext cx="9327002" cy="5907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723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01FEA7F0-DC36-4B0B-B92B-D940A5105735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5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153" y="707886"/>
            <a:ext cx="7776082" cy="5832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41005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04CF14E8-FCA8-48CB-BEE1-3EF6E4ECD40D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6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3300" y="707886"/>
            <a:ext cx="5961822" cy="5961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181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EA597873-388C-4688-A5DC-4EE8744D5E64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7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363" y="612912"/>
            <a:ext cx="5946913" cy="5946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860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49DC7886-8DF8-40BE-BB92-E102C6F52078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1106418"/>
            <a:ext cx="9753600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7126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AD5092A4-3290-4FB4-AF69-B08C89B2063F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0800" y="707886"/>
            <a:ext cx="5825436" cy="582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883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8D43882F-76F0-49FD-9E08-3E63C7A41B4D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10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2821" y="659741"/>
            <a:ext cx="8382988" cy="55886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639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EABF3D3D-3CA8-4D6E-9EEB-DB2C5BB9361B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11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8" y="858464"/>
            <a:ext cx="8533041" cy="5546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8521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3DBF563D-DA3D-4B4C-9AE6-5FBD3575BE39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12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1" y="1409700"/>
            <a:ext cx="9677400" cy="4838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72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41C4174A-B10C-481D-85EB-2BB25FF3218F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13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0400" y="990600"/>
            <a:ext cx="9753600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935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23C5EE0B-04D9-494A-B738-BB563DF2ED2C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14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411" y="1242392"/>
            <a:ext cx="9753600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211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74258" y="0"/>
            <a:ext cx="86599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Je compose pour </a:t>
            </a:r>
            <a:r>
              <a:rPr lang="fr-FR" sz="4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vous </a:t>
            </a:r>
            <a:r>
              <a:rPr lang="fr-FR" sz="40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avec ma douce et fidèle amie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289365" y="6381750"/>
            <a:ext cx="2844800" cy="476250"/>
          </a:xfrm>
        </p:spPr>
        <p:txBody>
          <a:bodyPr/>
          <a:lstStyle/>
          <a:p>
            <a:pPr rtl="0"/>
            <a:fld id="{109B0C44-611D-481D-9EEF-6F0944CBEAA3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0" y="6381750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499411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b="1" noProof="0" smtClean="0">
                <a:solidFill>
                  <a:srgbClr val="FF0000"/>
                </a:solidFill>
              </a:rPr>
              <a:t>15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4036" y="774561"/>
            <a:ext cx="8540350" cy="5540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05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10335" y="0"/>
            <a:ext cx="973753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361082" y="6381750"/>
            <a:ext cx="2844800" cy="476250"/>
          </a:xfrm>
        </p:spPr>
        <p:txBody>
          <a:bodyPr/>
          <a:lstStyle/>
          <a:p>
            <a:pPr rtl="0"/>
            <a:fld id="{86D7776B-0E13-4C3B-B523-996690E2634D}" type="datetime1">
              <a:rPr lang="fr-FR" sz="1400" b="1" noProof="0" smtClean="0">
                <a:solidFill>
                  <a:srgbClr val="FF0000"/>
                </a:solidFill>
              </a:rPr>
              <a:t>03/12/2018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79935" y="6372785"/>
            <a:ext cx="3860800" cy="476250"/>
          </a:xfrm>
        </p:spPr>
        <p:txBody>
          <a:bodyPr/>
          <a:lstStyle/>
          <a:p>
            <a:pPr rtl="0"/>
            <a:r>
              <a:rPr lang="fr-FR" sz="1400" b="1" noProof="0" smtClean="0">
                <a:solidFill>
                  <a:srgbClr val="FF0000"/>
                </a:solidFill>
              </a:rPr>
              <a:t>PPS Lande Décembre 2018</a:t>
            </a:r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5791200" y="6381750"/>
            <a:ext cx="609600" cy="476250"/>
          </a:xfrm>
        </p:spPr>
        <p:txBody>
          <a:bodyPr/>
          <a:lstStyle/>
          <a:p>
            <a:pPr rtl="0"/>
            <a:fld id="{401CF334-2D5C-4859-84A6-CA7E6E43FAEB}" type="slidenum">
              <a:rPr lang="fr-FR" sz="1400" noProof="0" smtClean="0">
                <a:solidFill>
                  <a:srgbClr val="FF0000"/>
                </a:solidFill>
              </a:rPr>
              <a:t>16</a:t>
            </a:fld>
            <a:endParaRPr lang="fr-FR" sz="1400" noProof="0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6993" y="3315620"/>
            <a:ext cx="2660508" cy="353341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252632" y="1409700"/>
            <a:ext cx="7419019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       C’était</a:t>
            </a:r>
          </a:p>
          <a:p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En amour et patience </a:t>
            </a:r>
          </a:p>
          <a:p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  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a </a:t>
            </a:r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ses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vertus</a:t>
            </a:r>
          </a:p>
          <a:p>
            <a:r>
              <a:rPr lang="fr-FR" sz="6600" b="1" dirty="0">
                <a:solidFill>
                  <a:srgbClr val="FF0000"/>
                </a:solidFill>
                <a:latin typeface="Brush Script MT" panose="03060802040406070304" pitchFamily="66" charset="0"/>
              </a:rPr>
              <a:t> </a:t>
            </a:r>
            <a:r>
              <a:rPr lang="fr-FR" sz="66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        par Lande</a:t>
            </a:r>
            <a:endParaRPr lang="fr-FR" sz="66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46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de conception Feuilles sèches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3565508_TF03460542" id="{F6D7F4AA-4D8D-4C3C-827E-D68E8D62A4E2}" vid="{8C5A8E84-0E55-4992-B641-AEDAB798F7FB}"/>
    </a:ext>
  </a:extLst>
</a:theme>
</file>

<file path=ppt/theme/theme2.xml><?xml version="1.0" encoding="utf-8"?>
<a:theme xmlns:a="http://schemas.openxmlformats.org/drawingml/2006/main" name="Thème Offic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710C29-A897-44AD-9F83-BE5F874C2AE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EFED04C-AD43-4E06-AD63-36D8B5E83787}">
  <ds:schemaRefs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a4f35948-e619-41b3-aa29-22878b09cfd2"/>
    <ds:schemaRef ds:uri="http://schemas.microsoft.com/office/infopath/2007/PartnerControls"/>
    <ds:schemaRef ds:uri="40262f94-9f35-4ac3-9a90-690165a166b7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DEB5BEE-6806-4BF1-A9A7-4B4A72C0C6E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Words>297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Brush Script MT</vt:lpstr>
      <vt:lpstr>Century Gothic</vt:lpstr>
      <vt:lpstr>Verdana</vt:lpstr>
      <vt:lpstr>Wingdings 2</vt:lpstr>
      <vt:lpstr>Modèle de conception Feuilles sèches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2018-11-23T18:23:13Z</dcterms:created>
  <dcterms:modified xsi:type="dcterms:W3CDTF">2018-12-03T18:34:04Z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74065700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  <property fmtid="{D5CDD505-2E9C-101B-9397-08002B2CF9AE}" pid="12" name="_MarkAsFinal">
    <vt:bool>true</vt:bool>
  </property>
</Properties>
</file>