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7" r:id="rId2"/>
    <p:sldId id="26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l2Wb8DIE1OODHBD4HEL2Q==" hashData="ReX3ecniuPYyZglSwc0gQOtN7VW3xkVVTijI9WdV+unNO7oe9Chxnx/cJBnLKFIIGarL4TJjYvbO5c8X3miDl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9" autoAdjust="0"/>
    <p:restoredTop sz="94660"/>
  </p:normalViewPr>
  <p:slideViewPr>
    <p:cSldViewPr snapToGrid="0" showGuides="1">
      <p:cViewPr varScale="1">
        <p:scale>
          <a:sx n="55" d="100"/>
          <a:sy n="55" d="100"/>
        </p:scale>
        <p:origin x="84" y="4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B7D42E-F6C0-4DA1-9AD9-697BA4688938}" type="datetimeFigureOut">
              <a:rPr lang="fr-FR" smtClean="0"/>
              <a:t>25/02/2021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653837-D993-45C7-9BCF-66CF2352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92253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91145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0119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7260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1467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02060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74949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41768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03758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10911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0776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7128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602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00685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2457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33469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7117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349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4927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4813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20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2526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6570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0581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6246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5955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4589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bg1"/>
            </a:gs>
            <a:gs pos="69000">
              <a:schemeClr val="accent2">
                <a:lumMod val="40000"/>
                <a:lumOff val="60000"/>
              </a:schemeClr>
            </a:gs>
            <a:gs pos="85000">
              <a:schemeClr val="accent2">
                <a:lumMod val="75000"/>
              </a:schemeClr>
            </a:gs>
            <a:gs pos="94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459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4912" r="160" b="5660"/>
          <a:stretch/>
        </p:blipFill>
        <p:spPr>
          <a:xfrm>
            <a:off x="1218124" y="843003"/>
            <a:ext cx="9686925" cy="5086309"/>
          </a:xfrm>
          <a:prstGeom prst="rect">
            <a:avLst/>
          </a:prstGeom>
          <a:ln w="190500" cap="sq">
            <a:solidFill>
              <a:srgbClr val="FF0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81179" y="2913793"/>
            <a:ext cx="9440405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A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mitié homme femme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N°9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022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  <p:sndAc>
          <p:stSnd loop="1">
            <p:snd r:embed="rId3" name="_Blue_Tango.wav"/>
          </p:stSnd>
        </p:sndAc>
      </p:transition>
    </mc:Choice>
    <mc:Fallback>
      <p:transition spd="slow" advTm="10000">
        <p:wedge/>
        <p:sndAc>
          <p:stSnd loop="1">
            <p:snd r:embed="rId3" name="_Blue_Tang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76" y="920282"/>
            <a:ext cx="9572624" cy="497176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5154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4808" r="-313" b="8145"/>
          <a:stretch/>
        </p:blipFill>
        <p:spPr>
          <a:xfrm>
            <a:off x="1248509" y="915053"/>
            <a:ext cx="9689122" cy="504613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9149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99" r="7115" b="-1"/>
          <a:stretch/>
        </p:blipFill>
        <p:spPr>
          <a:xfrm>
            <a:off x="1295398" y="888579"/>
            <a:ext cx="9520240" cy="506930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0161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0948" r="334" b="26451"/>
          <a:stretch/>
        </p:blipFill>
        <p:spPr>
          <a:xfrm>
            <a:off x="1336429" y="931985"/>
            <a:ext cx="9495693" cy="501161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3070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313" y="950922"/>
            <a:ext cx="9429750" cy="501342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6719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364" t="39593" r="856" b="8952"/>
          <a:stretch/>
        </p:blipFill>
        <p:spPr>
          <a:xfrm>
            <a:off x="1225818" y="896815"/>
            <a:ext cx="9623890" cy="497644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0022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21" b="29080"/>
          <a:stretch/>
        </p:blipFill>
        <p:spPr>
          <a:xfrm>
            <a:off x="1374572" y="942976"/>
            <a:ext cx="9412491" cy="5029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040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5397" r="1282" b="10115"/>
          <a:stretch/>
        </p:blipFill>
        <p:spPr>
          <a:xfrm>
            <a:off x="1317358" y="923192"/>
            <a:ext cx="9488457" cy="50116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7330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04" b="14287"/>
          <a:stretch/>
        </p:blipFill>
        <p:spPr>
          <a:xfrm>
            <a:off x="1257300" y="930376"/>
            <a:ext cx="9644063" cy="50560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2878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1362" r="225" b="6923"/>
          <a:stretch/>
        </p:blipFill>
        <p:spPr>
          <a:xfrm>
            <a:off x="1230923" y="914400"/>
            <a:ext cx="9601200" cy="497644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3223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358" r="38"/>
          <a:stretch/>
        </p:blipFill>
        <p:spPr>
          <a:xfrm>
            <a:off x="1318137" y="928688"/>
            <a:ext cx="9483213" cy="50053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3093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4438" r="591" b="13260"/>
          <a:stretch/>
        </p:blipFill>
        <p:spPr>
          <a:xfrm>
            <a:off x="1287364" y="949569"/>
            <a:ext cx="9492005" cy="499403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1902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886" r="100" b="11708"/>
          <a:stretch/>
        </p:blipFill>
        <p:spPr>
          <a:xfrm>
            <a:off x="1271589" y="914399"/>
            <a:ext cx="9529761" cy="498633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4485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912" r="160" b="5660"/>
          <a:stretch/>
        </p:blipFill>
        <p:spPr>
          <a:xfrm>
            <a:off x="1218124" y="843003"/>
            <a:ext cx="9686925" cy="5086309"/>
          </a:xfrm>
          <a:prstGeom prst="rect">
            <a:avLst/>
          </a:prstGeom>
          <a:ln w="190500" cap="sq">
            <a:solidFill>
              <a:srgbClr val="FF0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64644" y="2459504"/>
            <a:ext cx="9440405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  C’était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Amitié homme femme</a:t>
            </a:r>
          </a:p>
        </p:txBody>
      </p:sp>
    </p:spTree>
    <p:extLst>
      <p:ext uri="{BB962C8B-B14F-4D97-AF65-F5344CB8AC3E}">
        <p14:creationId xmlns:p14="http://schemas.microsoft.com/office/powerpoint/2010/main" val="2261564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48</TotalTime>
  <Words>100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2021-02-24T22:36:18Z</dcterms:created>
  <dcterms:modified xsi:type="dcterms:W3CDTF">2021-02-25T17:41:36Z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