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BLDhtPrb6keFrsHyBkNsg==" hashData="lhcvN0fyQ3pxQfxR87UwVF+nKSN9kYix3TE5KmPBdwnjSpmAPfo7grT1wTIPBhs5cBVxWXLW5W6GXpceS+dW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N°8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570" r="795" b="33068"/>
          <a:stretch/>
        </p:blipFill>
        <p:spPr>
          <a:xfrm>
            <a:off x="1301262" y="844062"/>
            <a:ext cx="9513276" cy="51171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6955" r="471" b="6846"/>
          <a:stretch/>
        </p:blipFill>
        <p:spPr>
          <a:xfrm>
            <a:off x="1301262" y="949569"/>
            <a:ext cx="9548446" cy="49963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984" r="315" b="4909"/>
          <a:stretch/>
        </p:blipFill>
        <p:spPr>
          <a:xfrm>
            <a:off x="1313740" y="914401"/>
            <a:ext cx="9500797" cy="49940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456" r="603" b="6374"/>
          <a:stretch/>
        </p:blipFill>
        <p:spPr>
          <a:xfrm>
            <a:off x="1301262" y="931985"/>
            <a:ext cx="9548446" cy="5011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403" r="315" b="6031"/>
          <a:stretch/>
        </p:blipFill>
        <p:spPr>
          <a:xfrm>
            <a:off x="1313741" y="967154"/>
            <a:ext cx="9518382" cy="49412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072" r="497" b="6900"/>
          <a:stretch/>
        </p:blipFill>
        <p:spPr>
          <a:xfrm>
            <a:off x="1296155" y="879230"/>
            <a:ext cx="9535967" cy="50819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2021-02-25T17:28:03Z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