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9IZc0N37tchlAfFokAIHw==" hashData="0JS+WOZevPLthsYIRy3Y2QSTq7hc2pbXitxBMF8+qSAimbaLBd2LKtg08f3uYy/evpY9vR79DU1bT4BJ4k2E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>
        <p:scale>
          <a:sx n="48" d="100"/>
          <a:sy n="48" d="100"/>
        </p:scale>
        <p:origin x="324" y="5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N°7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508" y="914400"/>
            <a:ext cx="9636369" cy="5029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2219" t="77298" r="31395" b="15795"/>
          <a:stretch/>
        </p:blipFill>
        <p:spPr>
          <a:xfrm>
            <a:off x="4284784" y="4624754"/>
            <a:ext cx="3622432" cy="36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74" b="23555"/>
          <a:stretch/>
        </p:blipFill>
        <p:spPr>
          <a:xfrm>
            <a:off x="1283677" y="929471"/>
            <a:ext cx="9650764" cy="499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2" y="914400"/>
            <a:ext cx="9653954" cy="5029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4430" t="78436" r="26192" b="11775"/>
          <a:stretch/>
        </p:blipFill>
        <p:spPr>
          <a:xfrm>
            <a:off x="3713284" y="4677508"/>
            <a:ext cx="4765431" cy="49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142" r="765" b="27988"/>
          <a:stretch/>
        </p:blipFill>
        <p:spPr>
          <a:xfrm>
            <a:off x="1264580" y="974035"/>
            <a:ext cx="9588950" cy="49695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570" y="786155"/>
            <a:ext cx="9906859" cy="528569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26880" t="81849" r="27385" b="10607"/>
          <a:stretch/>
        </p:blipFill>
        <p:spPr>
          <a:xfrm>
            <a:off x="3792933" y="4611758"/>
            <a:ext cx="4532243" cy="53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98" r="1026" b="46253"/>
          <a:stretch/>
        </p:blipFill>
        <p:spPr>
          <a:xfrm>
            <a:off x="1329920" y="914400"/>
            <a:ext cx="9404342" cy="5060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80" r="494" b="7687"/>
          <a:stretch/>
        </p:blipFill>
        <p:spPr>
          <a:xfrm>
            <a:off x="1292087" y="903598"/>
            <a:ext cx="9501809" cy="5028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51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2021-02-25T17:15:52Z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