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SI9Au5NZrda+sZsjopXWw==" hashData="EcbvvHm+MwHPr4u5usig78Pg//x1Rew6JnsHUVddvrE9FLDKaUv4PrQb1+altqxOdEZWiN82KLvFZnafCRD8k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N°6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98" b="36787"/>
          <a:stretch/>
        </p:blipFill>
        <p:spPr>
          <a:xfrm>
            <a:off x="1257300" y="940917"/>
            <a:ext cx="9572625" cy="50169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8174" r="-320" b="29234"/>
          <a:stretch/>
        </p:blipFill>
        <p:spPr>
          <a:xfrm>
            <a:off x="1269321" y="914400"/>
            <a:ext cx="9674904" cy="5072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3805" t="83238" r="29129" b="10565"/>
          <a:stretch/>
        </p:blipFill>
        <p:spPr>
          <a:xfrm>
            <a:off x="4700587" y="5400674"/>
            <a:ext cx="3586163" cy="37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9631" r="-374" b="13209"/>
          <a:stretch/>
        </p:blipFill>
        <p:spPr>
          <a:xfrm>
            <a:off x="1257300" y="889794"/>
            <a:ext cx="9692423" cy="5039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163" y="922020"/>
            <a:ext cx="9572625" cy="49930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6908" t="74216" r="33202" b="20941"/>
          <a:stretch/>
        </p:blipFill>
        <p:spPr>
          <a:xfrm>
            <a:off x="4617243" y="4572000"/>
            <a:ext cx="2957513" cy="25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09" r="379" b="19719"/>
          <a:stretch/>
        </p:blipFill>
        <p:spPr>
          <a:xfrm>
            <a:off x="1271588" y="928688"/>
            <a:ext cx="9533449" cy="49934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3455" r="-392" b="23847"/>
          <a:stretch/>
        </p:blipFill>
        <p:spPr>
          <a:xfrm>
            <a:off x="1257301" y="928688"/>
            <a:ext cx="9643030" cy="501688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9968" t="74909" r="31451" b="18931"/>
          <a:stretch/>
        </p:blipFill>
        <p:spPr>
          <a:xfrm>
            <a:off x="4174331" y="5086351"/>
            <a:ext cx="3843338" cy="428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47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2021-02-24T22:36:18Z</dcterms:created>
  <dcterms:modified xsi:type="dcterms:W3CDTF">2021-02-25T15:59:45Z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