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hyCrjMB2QLTvpczY8Y2Uw==" hashData="l2Ga9s+XgWRtG7u8iOLhz6JxAN9w37YRzEusJ2t2novWoIjF2n/CKblxNYp54EHbzPaLhjVXv1WMm8rUEy86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919396"/>
            <a:ext cx="9544049" cy="49956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70" r="-73" b="20539"/>
          <a:stretch/>
        </p:blipFill>
        <p:spPr>
          <a:xfrm>
            <a:off x="1243013" y="957263"/>
            <a:ext cx="9601200" cy="49385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068" r="-695" b="37109"/>
          <a:stretch/>
        </p:blipFill>
        <p:spPr>
          <a:xfrm>
            <a:off x="1252648" y="914399"/>
            <a:ext cx="9661208" cy="50149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4" b="49797"/>
          <a:stretch/>
        </p:blipFill>
        <p:spPr>
          <a:xfrm>
            <a:off x="1251381" y="957263"/>
            <a:ext cx="9664867" cy="50434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78" b="52708"/>
          <a:stretch/>
        </p:blipFill>
        <p:spPr>
          <a:xfrm>
            <a:off x="1295106" y="971549"/>
            <a:ext cx="9633927" cy="49720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8" b="41348"/>
          <a:stretch/>
        </p:blipFill>
        <p:spPr>
          <a:xfrm>
            <a:off x="1271589" y="914021"/>
            <a:ext cx="9572624" cy="5015291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48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2021-02-25T15:47:28Z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