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eUeeXlOK2fiOP2F4BkBYQ==" hashData="/78otEzEff8GWIgzzBEEaOzVxH3ZGDsdR813bYq9KG1Yyn/r5vZAGSYOnkp+og06SVDAutLVveatDRirFBFD+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9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69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B7D42E-F6C0-4DA1-9AD9-697BA4688938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653837-D993-45C7-9BCF-66CF2352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225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9114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119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7260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46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2060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494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4176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0375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10911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0776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128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602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0685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2457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346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17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349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92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81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2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52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570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581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246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59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589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69000">
              <a:schemeClr val="accent2">
                <a:lumMod val="40000"/>
                <a:lumOff val="60000"/>
              </a:schemeClr>
            </a:gs>
            <a:gs pos="85000">
              <a:schemeClr val="accent2">
                <a:lumMod val="75000"/>
              </a:schemeClr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59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81179" y="2913793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mitié homme femme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N°4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02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_Blue_Tango.wav"/>
          </p:stSnd>
        </p:sndAc>
      </p:transition>
    </mc:Choice>
    <mc:Fallback>
      <p:transition spd="slow" advTm="10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6" y="920282"/>
            <a:ext cx="9572624" cy="49717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15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085" t="4609" r="7841" b="7023"/>
          <a:stretch/>
        </p:blipFill>
        <p:spPr>
          <a:xfrm>
            <a:off x="1285876" y="945369"/>
            <a:ext cx="9544050" cy="49672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149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9" r="7115" b="-1"/>
          <a:stretch/>
        </p:blipFill>
        <p:spPr>
          <a:xfrm>
            <a:off x="1295398" y="888579"/>
            <a:ext cx="9520240" cy="50693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16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211" r="-116" b="5953"/>
          <a:stretch/>
        </p:blipFill>
        <p:spPr>
          <a:xfrm>
            <a:off x="1285875" y="947219"/>
            <a:ext cx="9544050" cy="49012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07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950922"/>
            <a:ext cx="9429750" cy="50134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71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955" b="5190"/>
          <a:stretch/>
        </p:blipFill>
        <p:spPr>
          <a:xfrm>
            <a:off x="1314450" y="939312"/>
            <a:ext cx="9501187" cy="49544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02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29080"/>
          <a:stretch/>
        </p:blipFill>
        <p:spPr>
          <a:xfrm>
            <a:off x="1374572" y="942976"/>
            <a:ext cx="9412491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04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213" r="285" b="16117"/>
          <a:stretch/>
        </p:blipFill>
        <p:spPr>
          <a:xfrm>
            <a:off x="1328738" y="928938"/>
            <a:ext cx="9529762" cy="49874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33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4" b="14287"/>
          <a:stretch/>
        </p:blipFill>
        <p:spPr>
          <a:xfrm>
            <a:off x="1257300" y="930376"/>
            <a:ext cx="9644063" cy="50560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878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291" b="14063"/>
          <a:stretch/>
        </p:blipFill>
        <p:spPr>
          <a:xfrm>
            <a:off x="1285876" y="938944"/>
            <a:ext cx="9775414" cy="49973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22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358" r="38"/>
          <a:stretch/>
        </p:blipFill>
        <p:spPr>
          <a:xfrm>
            <a:off x="1318137" y="928688"/>
            <a:ext cx="9483213" cy="50053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09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063" r="-104" b="22500"/>
          <a:stretch/>
        </p:blipFill>
        <p:spPr>
          <a:xfrm>
            <a:off x="1271588" y="942975"/>
            <a:ext cx="9604293" cy="49863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902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886" r="100" b="11708"/>
          <a:stretch/>
        </p:blipFill>
        <p:spPr>
          <a:xfrm>
            <a:off x="1271589" y="914399"/>
            <a:ext cx="9529761" cy="49863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485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4644" y="2459504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Amitié homme femme</a:t>
            </a:r>
          </a:p>
        </p:txBody>
      </p:sp>
    </p:spTree>
    <p:extLst>
      <p:ext uri="{BB962C8B-B14F-4D97-AF65-F5344CB8AC3E}">
        <p14:creationId xmlns:p14="http://schemas.microsoft.com/office/powerpoint/2010/main" val="226156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45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2021-02-24T22:36:18Z</dcterms:created>
  <dcterms:modified xsi:type="dcterms:W3CDTF">2021-02-25T15:33:24Z</dcterms:modified>
</cp:coreProperties>
</file>