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3xrhx07Fa1JJNr5EOkbhA==" hashData="VxYh1HPGORbT9bzxurfRX0QcZfqMM4iOfzcBMdNrcJPdB0rQNOqzoV/CSoenL6n6GRCCOBuE2CrAFzSsq8dz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B7D42E-F6C0-4DA1-9AD9-697BA4688938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653837-D993-45C7-9BCF-66CF2352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225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9114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011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726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46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020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7494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4176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0375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10911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077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128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602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0685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2457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653837-D993-45C7-9BCF-66CF23525DC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346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117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34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92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481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20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526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57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581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24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59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589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69000">
              <a:schemeClr val="accent2">
                <a:lumMod val="40000"/>
                <a:lumOff val="60000"/>
              </a:schemeClr>
            </a:gs>
            <a:gs pos="85000">
              <a:schemeClr val="accent2">
                <a:lumMod val="75000"/>
              </a:schemeClr>
            </a:gs>
            <a:gs pos="94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24/02/2021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25983-1343-42AC-9A72-DDE00FCAC5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1179" y="2913793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mitié homme femme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022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_Blue_Tango.wav"/>
          </p:stSnd>
        </p:sndAc>
      </p:transition>
    </mc:Choice>
    <mc:Fallback>
      <p:transition spd="slow" advTm="10000">
        <p:wedge/>
        <p:sndAc>
          <p:stSnd loop="1">
            <p:snd r:embed="rId3" name="_Blue_T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6" y="920282"/>
            <a:ext cx="9572624" cy="49717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5154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75" y="934811"/>
            <a:ext cx="9586913" cy="49945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14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9" r="7115" b="-1"/>
          <a:stretch/>
        </p:blipFill>
        <p:spPr>
          <a:xfrm>
            <a:off x="1295398" y="888579"/>
            <a:ext cx="9520240" cy="506930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16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2960" t="10919" r="12868" b="16026"/>
          <a:stretch/>
        </p:blipFill>
        <p:spPr>
          <a:xfrm>
            <a:off x="1271588" y="928688"/>
            <a:ext cx="9615487" cy="50158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7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50922"/>
            <a:ext cx="9429750" cy="50134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1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43" t="23214" r="2325" b="30357"/>
          <a:stretch/>
        </p:blipFill>
        <p:spPr>
          <a:xfrm>
            <a:off x="1323061" y="942975"/>
            <a:ext cx="9576190" cy="49720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002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29080"/>
          <a:stretch/>
        </p:blipFill>
        <p:spPr>
          <a:xfrm>
            <a:off x="1374572" y="942976"/>
            <a:ext cx="9412491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04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771" t="29188" r="7255" b="28843"/>
          <a:stretch/>
        </p:blipFill>
        <p:spPr>
          <a:xfrm>
            <a:off x="1284462" y="928688"/>
            <a:ext cx="9575095" cy="49720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33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04" b="14287"/>
          <a:stretch/>
        </p:blipFill>
        <p:spPr>
          <a:xfrm>
            <a:off x="1257300" y="930376"/>
            <a:ext cx="9644063" cy="50560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87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605" t="25313" r="7395" b="22812"/>
          <a:stretch/>
        </p:blipFill>
        <p:spPr>
          <a:xfrm>
            <a:off x="1228725" y="940034"/>
            <a:ext cx="9586913" cy="49701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223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38"/>
          <a:stretch/>
        </p:blipFill>
        <p:spPr>
          <a:xfrm>
            <a:off x="1318137" y="928688"/>
            <a:ext cx="9483213" cy="50053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09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291" t="30937" r="7084" b="31563"/>
          <a:stretch/>
        </p:blipFill>
        <p:spPr>
          <a:xfrm>
            <a:off x="1239919" y="942975"/>
            <a:ext cx="9623815" cy="50006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0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886" r="100" b="11708"/>
          <a:stretch/>
        </p:blipFill>
        <p:spPr>
          <a:xfrm>
            <a:off x="1271589" y="914399"/>
            <a:ext cx="9529761" cy="49863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485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912" r="160" b="5660"/>
          <a:stretch/>
        </p:blipFill>
        <p:spPr>
          <a:xfrm>
            <a:off x="1218124" y="843003"/>
            <a:ext cx="9686925" cy="5086309"/>
          </a:xfrm>
          <a:prstGeom prst="rect">
            <a:avLst/>
          </a:prstGeom>
          <a:ln w="190500" cap="sq">
            <a:solidFill>
              <a:srgbClr val="FF00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061884" y="737419"/>
            <a:ext cx="9999406" cy="5368413"/>
          </a:xfrm>
          <a:prstGeom prst="rect">
            <a:avLst/>
          </a:prstGeom>
          <a:noFill/>
          <a:ln w="381000">
            <a:solidFill>
              <a:schemeClr val="accent2">
                <a:lumMod val="75000"/>
              </a:schemeClr>
            </a:solidFill>
            <a:prstDash val="sysDot"/>
          </a:ln>
          <a:effectLst>
            <a:glow rad="228600">
              <a:srgbClr val="FF0000">
                <a:alpha val="40000"/>
              </a:srgbClr>
            </a:glow>
            <a:softEdge rad="508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24/02/2021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25983-1343-42AC-9A72-DDE00FCAC5C2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4644" y="2459504"/>
            <a:ext cx="94404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Amitié homme femme</a:t>
            </a:r>
          </a:p>
        </p:txBody>
      </p:sp>
    </p:spTree>
    <p:extLst>
      <p:ext uri="{BB962C8B-B14F-4D97-AF65-F5344CB8AC3E}">
        <p14:creationId xmlns:p14="http://schemas.microsoft.com/office/powerpoint/2010/main" val="226156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44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2021-02-24T22:36:18Z</dcterms:created>
  <dcterms:modified xsi:type="dcterms:W3CDTF">2021-02-25T15:23:44Z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