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Opf5UL5CactTt6S7qV/A==" hashData="xKSwW6DXikw4+1k2WstAGvK/0xHMB1gx6wK+4Fv0Gz+nsQE65cGtYPardBHGlPjJJahOcIBBPu/FEE6lvjnC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N°10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431" r="399" b="16267"/>
          <a:stretch/>
        </p:blipFill>
        <p:spPr>
          <a:xfrm>
            <a:off x="1321777" y="967154"/>
            <a:ext cx="9510346" cy="49940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394" r="548" b="25879"/>
          <a:stretch/>
        </p:blipFill>
        <p:spPr>
          <a:xfrm>
            <a:off x="1225818" y="1002323"/>
            <a:ext cx="9553551" cy="49412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44" r="469" b="34524"/>
          <a:stretch/>
        </p:blipFill>
        <p:spPr>
          <a:xfrm>
            <a:off x="1354016" y="898859"/>
            <a:ext cx="9442938" cy="50447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717" r="193" b="17385"/>
          <a:stretch/>
        </p:blipFill>
        <p:spPr>
          <a:xfrm>
            <a:off x="1307880" y="879232"/>
            <a:ext cx="9489074" cy="5064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86" r="341" b="10385"/>
          <a:stretch/>
        </p:blipFill>
        <p:spPr>
          <a:xfrm>
            <a:off x="1282201" y="888494"/>
            <a:ext cx="9640312" cy="50551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94" r="315" b="12564"/>
          <a:stretch/>
        </p:blipFill>
        <p:spPr>
          <a:xfrm>
            <a:off x="1278571" y="808892"/>
            <a:ext cx="9535967" cy="5187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50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2021-02-24T22:36:18Z</dcterms:created>
  <dcterms:modified xsi:type="dcterms:W3CDTF">2021-02-25T17:56:19Z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