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vzmYeXu6iV+/LrgrSiAww==" hashData="sANpTvICrjD1QEj+/hVuBqbgMBkPsYNzhPZaPv8HZEpxpTbhB+lcDAZCHxBruemmtcLJHpS4ByuB8PdSKCre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N°1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 xmlns="">
      <p:transition spd="slow" advTm="10000">
        <p:wedge/>
        <p:sndAc>
          <p:stSnd loop="1">
            <p:snd r:embed="rId5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8750" r="-124" b="7507"/>
          <a:stretch/>
        </p:blipFill>
        <p:spPr>
          <a:xfrm>
            <a:off x="1257847" y="946025"/>
            <a:ext cx="9614941" cy="50261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37417" t="54518" r="35398" b="31784"/>
          <a:stretch/>
        </p:blipFill>
        <p:spPr>
          <a:xfrm>
            <a:off x="4972050" y="3078956"/>
            <a:ext cx="2657476" cy="70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482" t="317" r="660" b="20952"/>
          <a:stretch/>
        </p:blipFill>
        <p:spPr>
          <a:xfrm>
            <a:off x="1259451" y="935311"/>
            <a:ext cx="9673098" cy="4987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29556" t="68047" r="29316" b="23202"/>
          <a:stretch/>
        </p:blipFill>
        <p:spPr>
          <a:xfrm>
            <a:off x="4081462" y="4757738"/>
            <a:ext cx="4071938" cy="64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2" b="26903"/>
          <a:stretch/>
        </p:blipFill>
        <p:spPr>
          <a:xfrm>
            <a:off x="1257299" y="889654"/>
            <a:ext cx="9586913" cy="50539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678" r="-482" b="31190"/>
          <a:stretch/>
        </p:blipFill>
        <p:spPr>
          <a:xfrm>
            <a:off x="1265029" y="950920"/>
            <a:ext cx="9643543" cy="49212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83" b="12995"/>
          <a:stretch/>
        </p:blipFill>
        <p:spPr>
          <a:xfrm>
            <a:off x="1268131" y="845625"/>
            <a:ext cx="9633232" cy="51122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552" r="676" b="13921"/>
          <a:stretch/>
        </p:blipFill>
        <p:spPr>
          <a:xfrm>
            <a:off x="1340644" y="1014413"/>
            <a:ext cx="9446419" cy="49006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4" y="888129"/>
            <a:ext cx="9644063" cy="50840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36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2021-02-24T22:36:18Z</dcterms:created>
  <dcterms:modified xsi:type="dcterms:W3CDTF">2021-02-25T08:49:35Z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