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5"/>
  </p:notesMasterIdLst>
  <p:sldIdLst>
    <p:sldId id="256" r:id="rId2"/>
    <p:sldId id="272" r:id="rId3"/>
    <p:sldId id="262" r:id="rId4"/>
    <p:sldId id="275" r:id="rId5"/>
    <p:sldId id="267" r:id="rId6"/>
    <p:sldId id="285" r:id="rId7"/>
    <p:sldId id="268" r:id="rId8"/>
    <p:sldId id="286" r:id="rId9"/>
    <p:sldId id="283" r:id="rId10"/>
    <p:sldId id="284" r:id="rId11"/>
    <p:sldId id="269" r:id="rId12"/>
    <p:sldId id="266" r:id="rId13"/>
    <p:sldId id="257" r:id="rId14"/>
    <p:sldId id="270" r:id="rId15"/>
    <p:sldId id="263" r:id="rId16"/>
    <p:sldId id="261" r:id="rId17"/>
    <p:sldId id="277" r:id="rId18"/>
    <p:sldId id="278" r:id="rId19"/>
    <p:sldId id="281" r:id="rId20"/>
    <p:sldId id="282" r:id="rId21"/>
    <p:sldId id="280" r:id="rId22"/>
    <p:sldId id="279" r:id="rId23"/>
    <p:sldId id="273" r:id="rId24"/>
    <p:sldId id="274" r:id="rId25"/>
    <p:sldId id="276" r:id="rId26"/>
    <p:sldId id="265" r:id="rId27"/>
    <p:sldId id="260" r:id="rId28"/>
    <p:sldId id="258" r:id="rId29"/>
    <p:sldId id="264" r:id="rId30"/>
    <p:sldId id="259" r:id="rId31"/>
    <p:sldId id="288" r:id="rId32"/>
    <p:sldId id="287" r:id="rId33"/>
    <p:sldId id="304" r:id="rId34"/>
    <p:sldId id="303" r:id="rId35"/>
    <p:sldId id="302" r:id="rId36"/>
    <p:sldId id="301" r:id="rId37"/>
    <p:sldId id="300" r:id="rId38"/>
    <p:sldId id="299" r:id="rId39"/>
    <p:sldId id="298" r:id="rId40"/>
    <p:sldId id="297" r:id="rId41"/>
    <p:sldId id="296" r:id="rId42"/>
    <p:sldId id="295" r:id="rId43"/>
    <p:sldId id="294" r:id="rId44"/>
    <p:sldId id="293" r:id="rId45"/>
    <p:sldId id="292" r:id="rId46"/>
    <p:sldId id="291" r:id="rId47"/>
    <p:sldId id="290" r:id="rId48"/>
    <p:sldId id="289" r:id="rId49"/>
    <p:sldId id="305" r:id="rId50"/>
    <p:sldId id="314" r:id="rId51"/>
    <p:sldId id="313" r:id="rId52"/>
    <p:sldId id="310" r:id="rId53"/>
    <p:sldId id="309" r:id="rId54"/>
    <p:sldId id="315" r:id="rId55"/>
    <p:sldId id="308" r:id="rId56"/>
    <p:sldId id="306" r:id="rId57"/>
    <p:sldId id="307" r:id="rId58"/>
    <p:sldId id="316" r:id="rId59"/>
    <p:sldId id="317" r:id="rId60"/>
    <p:sldId id="319" r:id="rId61"/>
    <p:sldId id="312" r:id="rId62"/>
    <p:sldId id="318" r:id="rId63"/>
    <p:sldId id="271" r:id="rId6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oLEpRhFtdYj0ucSZJNm2g==" hashData="0V1Xe9PDZ4ZvglrpjyBQDvtQ9iiQJR43xOB0cZaMxKhg6IhYfFqyjDdWH4W+ADIpwJxUneoF1KyaFK8VbNaCb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8" autoAdjust="0"/>
    <p:restoredTop sz="94660"/>
  </p:normalViewPr>
  <p:slideViewPr>
    <p:cSldViewPr snapToGrid="0">
      <p:cViewPr varScale="1">
        <p:scale>
          <a:sx n="77" d="100"/>
          <a:sy n="77" d="100"/>
        </p:scale>
        <p:origin x="2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B7A89-8E67-45FC-B3BF-43E1E85BDBEF}" type="datetimeFigureOut">
              <a:rPr lang="fr-FR" smtClean="0"/>
              <a:t>10/07/2018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45972-8EF3-4902-A982-D07781D16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6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45972-8EF3-4902-A982-D07781D16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20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38E1B-3B39-4B52-821A-5BDDE3144CB3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AB23-CD3F-4DF6-BE78-A365A25BEB78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3DE96-88FD-45BA-9A25-F6A39845485E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9AE3F-31FA-44CB-AEF8-03A5C136948A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90244-F60E-4C96-8527-1CFD61B20C2A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4109F-82D9-4F0A-A534-994A89F0FF26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C885-C89F-459E-A687-683FAC7E106E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F39F7-113B-4990-B226-8A6B18CB217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49482FD7-816C-4E19-8BF7-9FDFE9047916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9BC4-03FA-4CC7-94AD-A1317C530503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F7666-9384-40C7-A494-B97D1881C9BA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4F65-C17F-41AA-95B7-62CA1FD30C1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47CBB-F05F-4548-99C3-BE09B791A6EC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3D28-CE59-4E4C-950C-CC44D55D885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E656-EEF6-463B-A179-DDDA80B33DC7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C84D-EF15-4029-8497-6B140C2C30AD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8FC2B-9EC9-4ADF-9FC7-3CF8D7438294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AA782E7-AC59-47C8-A509-1EAD5CB19B4C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CB4A0-AD79-4694-BA9A-D44884BEACC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004" y="0"/>
            <a:ext cx="10281603" cy="68171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86004" y="402481"/>
            <a:ext cx="162256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</a:t>
            </a:r>
          </a:p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</a:t>
            </a:r>
          </a:p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Breton</a:t>
            </a:r>
          </a:p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Aux</a:t>
            </a:r>
          </a:p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Yeux</a:t>
            </a:r>
          </a:p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bleus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96015" y="5614466"/>
            <a:ext cx="48413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Brush Script MT" panose="03060802040406070304" pitchFamily="66" charset="0"/>
              </a:rPr>
              <a:t>Je compose pour vous</a:t>
            </a:r>
            <a:endParaRPr lang="fr-FR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2707" y="192960"/>
            <a:ext cx="1441028" cy="14410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725129" y="212499"/>
            <a:ext cx="6699270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Amitiés amour ,passion</a:t>
            </a:r>
          </a:p>
          <a:p>
            <a:pPr algn="ctr"/>
            <a:r>
              <a:rPr lang="fr-FR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</a:p>
          <a:p>
            <a:pPr algn="ctr"/>
            <a:r>
              <a:rPr lang="fr-FR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Avec </a:t>
            </a:r>
            <a:r>
              <a:rPr lang="fr-FR" sz="6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powerpoint</a:t>
            </a:r>
            <a:endParaRPr lang="fr-FR" sz="6600" b="1" dirty="0" smtClean="0">
              <a:ln w="9525">
                <a:solidFill>
                  <a:schemeClr val="bg1"/>
                </a:solidFill>
                <a:prstDash val="solid"/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Brush Script MT" panose="03060802040406070304" pitchFamily="66" charset="0"/>
              </a:rPr>
              <a:t>2016</a:t>
            </a:r>
            <a:endParaRPr lang="fr-FR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1776" y="3044623"/>
            <a:ext cx="3402634" cy="383136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3772" y="1253864"/>
            <a:ext cx="2047933" cy="184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0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  <p:sndAc>
          <p:stSnd loop="1">
            <p:snd r:embed="rId3" name="Vaya con dios.wav"/>
          </p:stSnd>
        </p:sndAc>
      </p:transition>
    </mc:Choice>
    <mc:Fallback xmlns="">
      <p:transition spd="slow" advTm="14000">
        <p:fade/>
        <p:sndAc>
          <p:stSnd loop="1">
            <p:snd r:embed="rId8" name="Vaya con di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1CBE-1551-43BB-A41E-82FEEBD27E0B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72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angle 6"/>
          <p:cNvSpPr/>
          <p:nvPr/>
        </p:nvSpPr>
        <p:spPr>
          <a:xfrm>
            <a:off x="-226367" y="246757"/>
            <a:ext cx="1273618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C’est quoi pour </a:t>
            </a:r>
          </a:p>
          <a:p>
            <a:pPr algn="ctr"/>
            <a:r>
              <a:rPr lang="fr-FR" sz="88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vous l’amitié l’amour,</a:t>
            </a:r>
          </a:p>
          <a:p>
            <a:pPr algn="ctr"/>
            <a:r>
              <a:rPr lang="fr-FR" sz="88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la passion </a:t>
            </a:r>
            <a:r>
              <a:rPr lang="fr-FR" sz="8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et la vôtre</a:t>
            </a:r>
            <a:r>
              <a:rPr lang="fr-FR" sz="88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? </a:t>
            </a:r>
          </a:p>
          <a:p>
            <a:pPr algn="ctr"/>
            <a:r>
              <a:rPr lang="fr-FR" sz="8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Et bien c’est ….</a:t>
            </a:r>
            <a:r>
              <a:rPr lang="fr-FR" sz="88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endParaRPr lang="fr-FR" sz="88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165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0CB0-1610-45CA-8B45-E830F65978AD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328" y="490572"/>
            <a:ext cx="1747300" cy="1619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8249" y="859535"/>
            <a:ext cx="7220606" cy="50652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3559" y="2852005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4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B2F89-66C7-40E2-98BE-D6EFCD12EFF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284" y="150558"/>
            <a:ext cx="2040255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83" y="775901"/>
            <a:ext cx="7472855" cy="50640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2538" y="2852005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96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dir="d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A4716-E67C-4C5F-8993-B61C6A2DD301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2794" y="222919"/>
            <a:ext cx="1800750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7889" y="855847"/>
            <a:ext cx="7141779" cy="50099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793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42678" y="118425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3EA6-9CF2-4169-A09F-E1BC02DF84D0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066" y="374630"/>
            <a:ext cx="1750692" cy="1619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91" y="710001"/>
            <a:ext cx="5784304" cy="53558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3138" y="2852005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9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AD5-573C-4A63-88D6-283118837A1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690" y="993227"/>
            <a:ext cx="8237833" cy="4835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269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F98A-58F3-42C1-9C56-9D1DDC8C7C1B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3" y="374630"/>
            <a:ext cx="1887588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748" y="0"/>
            <a:ext cx="5943599" cy="6863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400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000">
        <p14:prism dir="d" isInverted="1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E828-CECC-433F-B31B-2180108F61E1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9636" y="732552"/>
            <a:ext cx="1843723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7615" y="639601"/>
            <a:ext cx="6489695" cy="52436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115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A36D5-BCE6-4BB1-9900-735E03C5A69D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511" y="0"/>
            <a:ext cx="6392893" cy="63928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252" y="2003305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000">
        <p14:prism dir="d" isInverted="1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A11A0-1FC3-43BC-8E9A-1ADFCA9704C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327" y="732551"/>
            <a:ext cx="7707527" cy="51383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898" y="1184255"/>
            <a:ext cx="1707028" cy="162167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04874" y="4785241"/>
            <a:ext cx="86004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Dans l’amour , il y a de la tolérance</a:t>
            </a:r>
          </a:p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Sinon rien de plus possible ? </a:t>
            </a:r>
            <a:endParaRPr lang="fr-FR" sz="5400" b="1" cap="none" spc="0" dirty="0">
              <a:ln w="0"/>
              <a:solidFill>
                <a:schemeClr val="accent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6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1253-0794-441A-BC3F-EE1B02321689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296" y="310506"/>
            <a:ext cx="6183103" cy="632236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486" y="852423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1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0B6E3-7215-4181-8540-9982AF44E1F8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864" y="206728"/>
            <a:ext cx="6968358" cy="58591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0498" y="1845651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54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DABA6-C706-4CEE-9B46-2D9E93909B06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075" y="17186"/>
            <a:ext cx="6746002" cy="586608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839" y="2350148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52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54587-70ED-4175-AFE4-B5D38C98CD38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144" y="1072055"/>
            <a:ext cx="6870490" cy="457199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6081" y="1736377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9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B6A4A-D8D1-4B71-B952-4852F9344653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512" y="1250828"/>
            <a:ext cx="7315200" cy="455912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765" y="1908712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9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Lande ( le Breton aux yeux bleus )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FD7DC-9355-4B71-A712-DD7CEF2451A4}" type="datetime1">
              <a:rPr lang="fr-FR" smtClean="0"/>
              <a:t>10/07/2018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200" y="785446"/>
            <a:ext cx="1872615" cy="1619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827" y="1310641"/>
            <a:ext cx="6348432" cy="475519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5043" y="2443592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8F2A5-315D-4781-B0D6-F8AED47127FE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65" y="374630"/>
            <a:ext cx="1994535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497" y="1004234"/>
            <a:ext cx="6542689" cy="4900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88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69471-1746-4027-8E80-3C395D6307F8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4195" y="24165"/>
            <a:ext cx="2590799" cy="232017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133" y="930165"/>
            <a:ext cx="6694350" cy="4905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5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prism dir="d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79B77-8F8E-45C1-9097-A2FED503447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703" y="0"/>
            <a:ext cx="7630511" cy="58193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8184" y="1184255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5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prism dir="d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F036-601F-4345-99AA-026406AD385E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570" y="678416"/>
            <a:ext cx="6772946" cy="52589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1293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25E19-A103-4705-9AFD-C901F5F00230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78" y="394138"/>
            <a:ext cx="7297646" cy="561576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43" y="1517029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03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90BF-9F15-47ED-98E7-A9C36FC89DC0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037" y="721472"/>
            <a:ext cx="1428750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995" y="95535"/>
            <a:ext cx="6036554" cy="6539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163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1000">
        <p14:prism dir="d" isInverted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B2708-A5EB-49A2-9C73-86A324855871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24" y="852674"/>
            <a:ext cx="1771784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980" y="213512"/>
            <a:ext cx="7267903" cy="5443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05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F8CFB-2E00-4368-B74D-E871221ADF02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7461" y="236483"/>
            <a:ext cx="7709408" cy="5527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18" y="137855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8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6DD0B-6975-43FD-8E3F-99EF44043DDD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3585" y="296873"/>
            <a:ext cx="1974654" cy="20152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559" y="139637"/>
            <a:ext cx="7397110" cy="5743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16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000">
        <p14:prism dir="d" isInverted="1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" y="1872615"/>
            <a:ext cx="1671489" cy="1619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630" y="427743"/>
            <a:ext cx="6005022" cy="5820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36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000">
        <p14:prism dir="d" isInverted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59DF-25E1-4477-B7BD-327D32BD16A8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706" y="110359"/>
            <a:ext cx="7707140" cy="577291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7238" y="2670405"/>
            <a:ext cx="4718713" cy="321287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05" y="168623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0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prism dir="d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2485-C4A9-4C20-98A2-ED990159115A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0804" y="374630"/>
            <a:ext cx="1428750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062" y="292058"/>
            <a:ext cx="7525013" cy="56364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3585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CC4A1-BAD3-4D73-8883-10C93B5AF4EB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174" y="373416"/>
            <a:ext cx="1798476" cy="162167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074" y="362475"/>
            <a:ext cx="7370553" cy="55208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8791" y="2852968"/>
            <a:ext cx="4718713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000">
        <p14:prism dir="d" isInverted="1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1611" y="0"/>
            <a:ext cx="7744311" cy="58832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790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000">
        <p14:prism dir="d"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24" y="374630"/>
            <a:ext cx="1659255" cy="1619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718" y="22706"/>
            <a:ext cx="7551683" cy="5634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717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247" y="89778"/>
            <a:ext cx="7078465" cy="556764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97" y="2192492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2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487" y="159417"/>
            <a:ext cx="8264394" cy="572385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9853" y="94701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000">
        <p14:prism dir="d" isInverted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35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1823" y="191454"/>
            <a:ext cx="7526439" cy="546596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825" y="2852005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8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484" y="901649"/>
            <a:ext cx="7993117" cy="498162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596" y="3809895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3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820" y="374978"/>
            <a:ext cx="8262445" cy="550829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5558" y="3633322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33" y="227220"/>
            <a:ext cx="1749757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047" y="295056"/>
            <a:ext cx="6354288" cy="635428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8255" y="3436474"/>
            <a:ext cx="4718713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6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000">
        <p14:prism dir="d" isInverted="1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39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8280" y="443859"/>
            <a:ext cx="6036553" cy="603655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560" y="3043830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40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485" y="433945"/>
            <a:ext cx="7303227" cy="5449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500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41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454" y="1949474"/>
            <a:ext cx="2182555" cy="21985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421" y="173421"/>
            <a:ext cx="6337738" cy="63377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325" y="3523179"/>
            <a:ext cx="4712774" cy="32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9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000">
        <p14:prism dir="d" isInverted="1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42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042" y="0"/>
            <a:ext cx="6036554" cy="677688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110" y="367872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43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551" y="374630"/>
            <a:ext cx="1781435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155" y="1184255"/>
            <a:ext cx="7182347" cy="4501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29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44</a:t>
            </a:fld>
            <a:endParaRPr lang="en-US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037" y="259584"/>
            <a:ext cx="1428750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160" y="641025"/>
            <a:ext cx="6873766" cy="5242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26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712" y="68317"/>
            <a:ext cx="6180083" cy="61800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712" y="291770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6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46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514" y="266115"/>
            <a:ext cx="7499198" cy="5617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2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47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063" y="0"/>
            <a:ext cx="6052319" cy="69225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4298" y="2116933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3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000">
        <p14:prism dir="d" isInverted="1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48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713" y="-80797"/>
            <a:ext cx="6052319" cy="690699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61" y="168623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4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prism dir="d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49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934" y="935393"/>
            <a:ext cx="10506217" cy="4947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781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50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344" y="152437"/>
            <a:ext cx="1842135" cy="1619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492" y="64337"/>
            <a:ext cx="6344549" cy="6845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000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51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860" y="112986"/>
            <a:ext cx="6369269" cy="63692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930" y="2728520"/>
            <a:ext cx="1707028" cy="162167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201670" y="327867"/>
            <a:ext cx="417614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La patience est la meilleur</a:t>
            </a:r>
          </a:p>
          <a:p>
            <a:pPr algn="ctr"/>
            <a:r>
              <a:rPr lang="fr-FR" sz="3600" b="1" dirty="0" smtClean="0">
                <a:ln w="0"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forme du courage</a:t>
            </a:r>
            <a:endParaRPr lang="fr-FR" sz="3600" b="1" cap="none" spc="0" dirty="0">
              <a:ln w="0"/>
              <a:solidFill>
                <a:schemeClr val="accent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4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52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328" y="95534"/>
            <a:ext cx="6183103" cy="646415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797" y="1861416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6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53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312" y="386757"/>
            <a:ext cx="7835462" cy="54965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3999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54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0792" y="211846"/>
            <a:ext cx="6036554" cy="60365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110" y="2917705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9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55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823" y="312894"/>
            <a:ext cx="7332440" cy="557038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823" y="505582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8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56</a:t>
            </a:fld>
            <a:endParaRPr lang="en-US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9637" y="738187"/>
            <a:ext cx="1428750" cy="1619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493" y="276493"/>
            <a:ext cx="6183102" cy="6183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138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63904" y="1184255"/>
            <a:ext cx="5742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</a:t>
            </a:r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bre</a:t>
            </a:r>
            <a:endParaRPr lang="fr-F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57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335" y="218114"/>
            <a:ext cx="6015414" cy="58477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450" y="2497074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4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000">
        <p14:prism dir="d" isInverted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68601" y="2610683"/>
            <a:ext cx="5742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endParaRPr lang="fr-FR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037" y="737002"/>
            <a:ext cx="1428750" cy="1619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684" y="147145"/>
            <a:ext cx="6101255" cy="610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91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59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884" y="0"/>
            <a:ext cx="605231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346" y="3429000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7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3000">
        <p14:prism dir="d" isInverted="1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60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529" y="685624"/>
            <a:ext cx="8415027" cy="52445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492" y="2696988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71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61</a:t>
            </a:fld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880" y="0"/>
            <a:ext cx="7330440" cy="67360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26260" y="0"/>
            <a:ext cx="11615680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Et maintenant lande</a:t>
            </a:r>
          </a:p>
          <a:p>
            <a:pPr algn="ctr"/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vous </a:t>
            </a:r>
            <a:r>
              <a:rPr lang="fr-FR" sz="8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dit </a:t>
            </a:r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aimer </a:t>
            </a:r>
            <a:r>
              <a:rPr lang="fr-FR" sz="8800" b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amitié</a:t>
            </a:r>
            <a:r>
              <a:rPr lang="fr-FR" sz="8800" b="1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,et</a:t>
            </a:r>
            <a:r>
              <a:rPr lang="fr-FR" sz="88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soyez </a:t>
            </a:r>
          </a:p>
          <a:p>
            <a:pPr algn="ctr"/>
            <a:r>
              <a:rPr lang="fr-FR" sz="88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Des </a:t>
            </a:r>
            <a:r>
              <a:rPr lang="fr-FR" sz="8800" b="1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Passionés</a:t>
            </a:r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Il est là pour vous ! et Un</a:t>
            </a:r>
          </a:p>
          <a:p>
            <a:pPr algn="ctr"/>
            <a:r>
              <a:rPr lang="fr-FR" sz="8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peut de tolérance </a:t>
            </a:r>
            <a:r>
              <a:rPr lang="fr-FR" sz="8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ush Script MT" panose="03060802040406070304" pitchFamily="66" charset="0"/>
              </a:rPr>
              <a:t>A méditer ?</a:t>
            </a:r>
            <a:endParaRPr lang="fr-FR" sz="88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39" y="2838878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2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492" y="1184255"/>
            <a:ext cx="61831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Réalisé avec </a:t>
            </a: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powerpoint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2013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 breton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 aux yeux bleus 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62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471C-3553-434E-8745-A3BC17E4B02F}" type="datetime1">
              <a:rPr lang="fr-FR" smtClean="0"/>
              <a:t>10/07/2018</a:t>
            </a:fld>
            <a:endParaRPr lang="en-US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042" y="-1"/>
            <a:ext cx="9144001" cy="6858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1310660" y="791825"/>
            <a:ext cx="9203352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Si vous êtres d’accord</a:t>
            </a:r>
          </a:p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 avec lande ?</a:t>
            </a:r>
          </a:p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Laissez lui un commentaire</a:t>
            </a:r>
          </a:p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Il appréciera !</a:t>
            </a:r>
          </a:p>
          <a:p>
            <a:pPr algn="ctr"/>
            <a:r>
              <a:rPr lang="fr-FR" sz="54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 </a:t>
            </a:r>
            <a:endParaRPr lang="fr-FR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715" y="3777340"/>
            <a:ext cx="2857500" cy="28575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865" y="4941518"/>
            <a:ext cx="170702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4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2B5C9-F00B-4969-B5F4-FD26DB50FE54}" type="datetime1">
              <a:rPr lang="fr-FR" smtClean="0"/>
              <a:t>10/07/2018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( le Breton aux yeux bleus )</a:t>
            </a:r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63</a:t>
            </a:fld>
            <a:endParaRPr lang="en-US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8465" y="62744"/>
            <a:ext cx="4136791" cy="679525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766" y="-3744"/>
            <a:ext cx="8012921" cy="686174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396" y="513399"/>
            <a:ext cx="4767485" cy="448704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47867" y="254512"/>
            <a:ext cx="74318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PPS Lande </a:t>
            </a:r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Juillet</a:t>
            </a:r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2018</a:t>
            </a:r>
            <a:endParaRPr lang="fr-FR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48376" y="2827056"/>
            <a:ext cx="47660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Kénavo</a:t>
            </a:r>
            <a:endParaRPr lang="fr-FR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4714" y="5604172"/>
            <a:ext cx="8111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Textes et images du net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6230" y="3023283"/>
            <a:ext cx="3401863" cy="383471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9714" y="1413703"/>
            <a:ext cx="1709353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9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d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llage">
  <a:themeElements>
    <a:clrScheme name="Rouge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463</TotalTime>
  <Words>1328</Words>
  <Application>Microsoft Office PowerPoint</Application>
  <PresentationFormat>Grand écran</PresentationFormat>
  <Paragraphs>448</Paragraphs>
  <Slides>63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63</vt:i4>
      </vt:variant>
    </vt:vector>
  </HeadingPairs>
  <TitlesOfParts>
    <vt:vector size="68" baseType="lpstr">
      <vt:lpstr>Arial</vt:lpstr>
      <vt:lpstr>Brush Script MT</vt:lpstr>
      <vt:lpstr>Calibri</vt:lpstr>
      <vt:lpstr>Century Gothic</vt:lpstr>
      <vt:lpstr>Maillage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 saliou</cp:lastModifiedBy>
  <cp:revision>44</cp:revision>
  <dcterms:created xsi:type="dcterms:W3CDTF">2016-02-06T15:56:15Z</dcterms:created>
  <dcterms:modified xsi:type="dcterms:W3CDTF">2018-07-10T19:07:55Z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