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9" r:id="rId2"/>
    <p:sldId id="257" r:id="rId3"/>
    <p:sldId id="258" r:id="rId4"/>
    <p:sldId id="256" r:id="rId5"/>
    <p:sldId id="260" r:id="rId6"/>
    <p:sldId id="261" r:id="rId7"/>
    <p:sldId id="263" r:id="rId8"/>
    <p:sldId id="264" r:id="rId9"/>
    <p:sldId id="265" r:id="rId10"/>
    <p:sldId id="267" r:id="rId11"/>
    <p:sldId id="268" r:id="rId12"/>
    <p:sldId id="269" r:id="rId13"/>
    <p:sldId id="271" r:id="rId14"/>
    <p:sldId id="273" r:id="rId15"/>
    <p:sldId id="275" r:id="rId16"/>
    <p:sldId id="277" r:id="rId17"/>
    <p:sldId id="279" r:id="rId18"/>
    <p:sldId id="281" r:id="rId19"/>
    <p:sldId id="278" r:id="rId20"/>
    <p:sldId id="280" r:id="rId21"/>
    <p:sldId id="276" r:id="rId22"/>
    <p:sldId id="262" r:id="rId23"/>
    <p:sldId id="282" r:id="rId24"/>
    <p:sldId id="274" r:id="rId25"/>
    <p:sldId id="270" r:id="rId26"/>
    <p:sldId id="272" r:id="rId27"/>
    <p:sldId id="283" r:id="rId28"/>
    <p:sldId id="284" r:id="rId29"/>
    <p:sldId id="285" r:id="rId30"/>
    <p:sldId id="266" r:id="rId31"/>
    <p:sldId id="286" r:id="rId32"/>
    <p:sldId id="287" r:id="rId33"/>
    <p:sldId id="288" r:id="rId34"/>
    <p:sldId id="289" r:id="rId35"/>
    <p:sldId id="290" r:id="rId36"/>
    <p:sldId id="291" r:id="rId37"/>
    <p:sldId id="292" r:id="rId3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Qz6Iyi0YPmjFw8xxkVWcEQ==" hashData="4wfBcgeiemYSgkIIp4XeXzAHD1N3yOQuKkc94iGx+Dnk1zXT39MMRE4W7gTvzAynFeQf7at0rfs/F1wsJor0Vw=="/>
  <p:extLst>
    <p:ext uri="{EFAFB233-063F-42B5-8137-9DF3F51BA10A}">
      <p15:sldGuideLst xmlns:p15="http://schemas.microsoft.com/office/powerpoint/2012/main">
        <p15:guide id="1" orient="horz" pos="2137"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67" autoAdjust="0"/>
    <p:restoredTop sz="94660"/>
  </p:normalViewPr>
  <p:slideViewPr>
    <p:cSldViewPr snapToGrid="0" showGuides="1">
      <p:cViewPr varScale="1">
        <p:scale>
          <a:sx n="80" d="100"/>
          <a:sy n="80" d="100"/>
        </p:scale>
        <p:origin x="138" y="90"/>
      </p:cViewPr>
      <p:guideLst>
        <p:guide orient="horz" pos="2137"/>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DE05F8-ABF2-48FF-8A71-B360D8E14FD4}" type="datetimeFigureOut">
              <a:rPr lang="fr-FR" smtClean="0"/>
              <a:t>28/03/2021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1A83B78-51F4-4A3C-B8C2-B248BB596EA3}" type="slidenum">
              <a:rPr lang="fr-FR" smtClean="0"/>
              <a:t>‹N°›</a:t>
            </a:fld>
            <a:endParaRPr lang="fr-FR"/>
          </a:p>
        </p:txBody>
      </p:sp>
    </p:spTree>
    <p:extLst>
      <p:ext uri="{BB962C8B-B14F-4D97-AF65-F5344CB8AC3E}">
        <p14:creationId xmlns:p14="http://schemas.microsoft.com/office/powerpoint/2010/main" val="38705557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1</a:t>
            </a:fld>
            <a:endParaRPr lang="fr-FR"/>
          </a:p>
        </p:txBody>
      </p:sp>
    </p:spTree>
    <p:extLst>
      <p:ext uri="{BB962C8B-B14F-4D97-AF65-F5344CB8AC3E}">
        <p14:creationId xmlns:p14="http://schemas.microsoft.com/office/powerpoint/2010/main" val="1674820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2</a:t>
            </a:fld>
            <a:endParaRPr lang="fr-FR"/>
          </a:p>
        </p:txBody>
      </p:sp>
    </p:spTree>
    <p:extLst>
      <p:ext uri="{BB962C8B-B14F-4D97-AF65-F5344CB8AC3E}">
        <p14:creationId xmlns:p14="http://schemas.microsoft.com/office/powerpoint/2010/main" val="35983777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3</a:t>
            </a:fld>
            <a:endParaRPr lang="fr-FR"/>
          </a:p>
        </p:txBody>
      </p:sp>
    </p:spTree>
    <p:extLst>
      <p:ext uri="{BB962C8B-B14F-4D97-AF65-F5344CB8AC3E}">
        <p14:creationId xmlns:p14="http://schemas.microsoft.com/office/powerpoint/2010/main" val="3902528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4</a:t>
            </a:fld>
            <a:endParaRPr lang="fr-FR"/>
          </a:p>
        </p:txBody>
      </p:sp>
    </p:spTree>
    <p:extLst>
      <p:ext uri="{BB962C8B-B14F-4D97-AF65-F5344CB8AC3E}">
        <p14:creationId xmlns:p14="http://schemas.microsoft.com/office/powerpoint/2010/main" val="14612152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5</a:t>
            </a:fld>
            <a:endParaRPr lang="fr-FR"/>
          </a:p>
        </p:txBody>
      </p:sp>
    </p:spTree>
    <p:extLst>
      <p:ext uri="{BB962C8B-B14F-4D97-AF65-F5344CB8AC3E}">
        <p14:creationId xmlns:p14="http://schemas.microsoft.com/office/powerpoint/2010/main" val="38479107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6</a:t>
            </a:fld>
            <a:endParaRPr lang="fr-FR"/>
          </a:p>
        </p:txBody>
      </p:sp>
    </p:spTree>
    <p:extLst>
      <p:ext uri="{BB962C8B-B14F-4D97-AF65-F5344CB8AC3E}">
        <p14:creationId xmlns:p14="http://schemas.microsoft.com/office/powerpoint/2010/main" val="37849730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7</a:t>
            </a:fld>
            <a:endParaRPr lang="fr-FR"/>
          </a:p>
        </p:txBody>
      </p:sp>
    </p:spTree>
    <p:extLst>
      <p:ext uri="{BB962C8B-B14F-4D97-AF65-F5344CB8AC3E}">
        <p14:creationId xmlns:p14="http://schemas.microsoft.com/office/powerpoint/2010/main" val="24866959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8</a:t>
            </a:fld>
            <a:endParaRPr lang="fr-FR"/>
          </a:p>
        </p:txBody>
      </p:sp>
    </p:spTree>
    <p:extLst>
      <p:ext uri="{BB962C8B-B14F-4D97-AF65-F5344CB8AC3E}">
        <p14:creationId xmlns:p14="http://schemas.microsoft.com/office/powerpoint/2010/main" val="19514246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9</a:t>
            </a:fld>
            <a:endParaRPr lang="fr-FR"/>
          </a:p>
        </p:txBody>
      </p:sp>
    </p:spTree>
    <p:extLst>
      <p:ext uri="{BB962C8B-B14F-4D97-AF65-F5344CB8AC3E}">
        <p14:creationId xmlns:p14="http://schemas.microsoft.com/office/powerpoint/2010/main" val="37281300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10</a:t>
            </a:fld>
            <a:endParaRPr lang="fr-FR"/>
          </a:p>
        </p:txBody>
      </p:sp>
    </p:spTree>
    <p:extLst>
      <p:ext uri="{BB962C8B-B14F-4D97-AF65-F5344CB8AC3E}">
        <p14:creationId xmlns:p14="http://schemas.microsoft.com/office/powerpoint/2010/main" val="1511719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11</a:t>
            </a:fld>
            <a:endParaRPr lang="fr-FR"/>
          </a:p>
        </p:txBody>
      </p:sp>
    </p:spTree>
    <p:extLst>
      <p:ext uri="{BB962C8B-B14F-4D97-AF65-F5344CB8AC3E}">
        <p14:creationId xmlns:p14="http://schemas.microsoft.com/office/powerpoint/2010/main" val="11628419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12</a:t>
            </a:fld>
            <a:endParaRPr lang="fr-FR"/>
          </a:p>
        </p:txBody>
      </p:sp>
    </p:spTree>
    <p:extLst>
      <p:ext uri="{BB962C8B-B14F-4D97-AF65-F5344CB8AC3E}">
        <p14:creationId xmlns:p14="http://schemas.microsoft.com/office/powerpoint/2010/main" val="31397074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13</a:t>
            </a:fld>
            <a:endParaRPr lang="fr-FR"/>
          </a:p>
        </p:txBody>
      </p:sp>
    </p:spTree>
    <p:extLst>
      <p:ext uri="{BB962C8B-B14F-4D97-AF65-F5344CB8AC3E}">
        <p14:creationId xmlns:p14="http://schemas.microsoft.com/office/powerpoint/2010/main" val="5986536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14</a:t>
            </a:fld>
            <a:endParaRPr lang="fr-FR"/>
          </a:p>
        </p:txBody>
      </p:sp>
    </p:spTree>
    <p:extLst>
      <p:ext uri="{BB962C8B-B14F-4D97-AF65-F5344CB8AC3E}">
        <p14:creationId xmlns:p14="http://schemas.microsoft.com/office/powerpoint/2010/main" val="22336389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15</a:t>
            </a:fld>
            <a:endParaRPr lang="fr-FR"/>
          </a:p>
        </p:txBody>
      </p:sp>
    </p:spTree>
    <p:extLst>
      <p:ext uri="{BB962C8B-B14F-4D97-AF65-F5344CB8AC3E}">
        <p14:creationId xmlns:p14="http://schemas.microsoft.com/office/powerpoint/2010/main" val="18866139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16</a:t>
            </a:fld>
            <a:endParaRPr lang="fr-FR"/>
          </a:p>
        </p:txBody>
      </p:sp>
    </p:spTree>
    <p:extLst>
      <p:ext uri="{BB962C8B-B14F-4D97-AF65-F5344CB8AC3E}">
        <p14:creationId xmlns:p14="http://schemas.microsoft.com/office/powerpoint/2010/main" val="37623821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17</a:t>
            </a:fld>
            <a:endParaRPr lang="fr-FR"/>
          </a:p>
        </p:txBody>
      </p:sp>
    </p:spTree>
    <p:extLst>
      <p:ext uri="{BB962C8B-B14F-4D97-AF65-F5344CB8AC3E}">
        <p14:creationId xmlns:p14="http://schemas.microsoft.com/office/powerpoint/2010/main" val="18343598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18</a:t>
            </a:fld>
            <a:endParaRPr lang="fr-FR"/>
          </a:p>
        </p:txBody>
      </p:sp>
    </p:spTree>
    <p:extLst>
      <p:ext uri="{BB962C8B-B14F-4D97-AF65-F5344CB8AC3E}">
        <p14:creationId xmlns:p14="http://schemas.microsoft.com/office/powerpoint/2010/main" val="5157168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19</a:t>
            </a:fld>
            <a:endParaRPr lang="fr-FR"/>
          </a:p>
        </p:txBody>
      </p:sp>
    </p:spTree>
    <p:extLst>
      <p:ext uri="{BB962C8B-B14F-4D97-AF65-F5344CB8AC3E}">
        <p14:creationId xmlns:p14="http://schemas.microsoft.com/office/powerpoint/2010/main" val="14114893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20</a:t>
            </a:fld>
            <a:endParaRPr lang="fr-FR"/>
          </a:p>
        </p:txBody>
      </p:sp>
    </p:spTree>
    <p:extLst>
      <p:ext uri="{BB962C8B-B14F-4D97-AF65-F5344CB8AC3E}">
        <p14:creationId xmlns:p14="http://schemas.microsoft.com/office/powerpoint/2010/main" val="14960215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21</a:t>
            </a:fld>
            <a:endParaRPr lang="fr-FR"/>
          </a:p>
        </p:txBody>
      </p:sp>
    </p:spTree>
    <p:extLst>
      <p:ext uri="{BB962C8B-B14F-4D97-AF65-F5344CB8AC3E}">
        <p14:creationId xmlns:p14="http://schemas.microsoft.com/office/powerpoint/2010/main" val="293757224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22</a:t>
            </a:fld>
            <a:endParaRPr lang="fr-FR"/>
          </a:p>
        </p:txBody>
      </p:sp>
    </p:spTree>
    <p:extLst>
      <p:ext uri="{BB962C8B-B14F-4D97-AF65-F5344CB8AC3E}">
        <p14:creationId xmlns:p14="http://schemas.microsoft.com/office/powerpoint/2010/main" val="21571428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23</a:t>
            </a:fld>
            <a:endParaRPr lang="fr-FR"/>
          </a:p>
        </p:txBody>
      </p:sp>
    </p:spTree>
    <p:extLst>
      <p:ext uri="{BB962C8B-B14F-4D97-AF65-F5344CB8AC3E}">
        <p14:creationId xmlns:p14="http://schemas.microsoft.com/office/powerpoint/2010/main" val="1997404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24</a:t>
            </a:fld>
            <a:endParaRPr lang="fr-FR"/>
          </a:p>
        </p:txBody>
      </p:sp>
    </p:spTree>
    <p:extLst>
      <p:ext uri="{BB962C8B-B14F-4D97-AF65-F5344CB8AC3E}">
        <p14:creationId xmlns:p14="http://schemas.microsoft.com/office/powerpoint/2010/main" val="135753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25</a:t>
            </a:fld>
            <a:endParaRPr lang="fr-FR"/>
          </a:p>
        </p:txBody>
      </p:sp>
    </p:spTree>
    <p:extLst>
      <p:ext uri="{BB962C8B-B14F-4D97-AF65-F5344CB8AC3E}">
        <p14:creationId xmlns:p14="http://schemas.microsoft.com/office/powerpoint/2010/main" val="139246743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26</a:t>
            </a:fld>
            <a:endParaRPr lang="fr-FR"/>
          </a:p>
        </p:txBody>
      </p:sp>
    </p:spTree>
    <p:extLst>
      <p:ext uri="{BB962C8B-B14F-4D97-AF65-F5344CB8AC3E}">
        <p14:creationId xmlns:p14="http://schemas.microsoft.com/office/powerpoint/2010/main" val="38245116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27</a:t>
            </a:fld>
            <a:endParaRPr lang="fr-FR"/>
          </a:p>
        </p:txBody>
      </p:sp>
    </p:spTree>
    <p:extLst>
      <p:ext uri="{BB962C8B-B14F-4D97-AF65-F5344CB8AC3E}">
        <p14:creationId xmlns:p14="http://schemas.microsoft.com/office/powerpoint/2010/main" val="670459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28</a:t>
            </a:fld>
            <a:endParaRPr lang="fr-FR"/>
          </a:p>
        </p:txBody>
      </p:sp>
    </p:spTree>
    <p:extLst>
      <p:ext uri="{BB962C8B-B14F-4D97-AF65-F5344CB8AC3E}">
        <p14:creationId xmlns:p14="http://schemas.microsoft.com/office/powerpoint/2010/main" val="37175228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29</a:t>
            </a:fld>
            <a:endParaRPr lang="fr-FR"/>
          </a:p>
        </p:txBody>
      </p:sp>
    </p:spTree>
    <p:extLst>
      <p:ext uri="{BB962C8B-B14F-4D97-AF65-F5344CB8AC3E}">
        <p14:creationId xmlns:p14="http://schemas.microsoft.com/office/powerpoint/2010/main" val="386031894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30</a:t>
            </a:fld>
            <a:endParaRPr lang="fr-FR"/>
          </a:p>
        </p:txBody>
      </p:sp>
    </p:spTree>
    <p:extLst>
      <p:ext uri="{BB962C8B-B14F-4D97-AF65-F5344CB8AC3E}">
        <p14:creationId xmlns:p14="http://schemas.microsoft.com/office/powerpoint/2010/main" val="107666647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31</a:t>
            </a:fld>
            <a:endParaRPr lang="fr-FR"/>
          </a:p>
        </p:txBody>
      </p:sp>
    </p:spTree>
    <p:extLst>
      <p:ext uri="{BB962C8B-B14F-4D97-AF65-F5344CB8AC3E}">
        <p14:creationId xmlns:p14="http://schemas.microsoft.com/office/powerpoint/2010/main" val="208986462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32</a:t>
            </a:fld>
            <a:endParaRPr lang="fr-FR"/>
          </a:p>
        </p:txBody>
      </p:sp>
    </p:spTree>
    <p:extLst>
      <p:ext uri="{BB962C8B-B14F-4D97-AF65-F5344CB8AC3E}">
        <p14:creationId xmlns:p14="http://schemas.microsoft.com/office/powerpoint/2010/main" val="224532496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33</a:t>
            </a:fld>
            <a:endParaRPr lang="fr-FR"/>
          </a:p>
        </p:txBody>
      </p:sp>
    </p:spTree>
    <p:extLst>
      <p:ext uri="{BB962C8B-B14F-4D97-AF65-F5344CB8AC3E}">
        <p14:creationId xmlns:p14="http://schemas.microsoft.com/office/powerpoint/2010/main" val="384879532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34</a:t>
            </a:fld>
            <a:endParaRPr lang="fr-FR"/>
          </a:p>
        </p:txBody>
      </p:sp>
    </p:spTree>
    <p:extLst>
      <p:ext uri="{BB962C8B-B14F-4D97-AF65-F5344CB8AC3E}">
        <p14:creationId xmlns:p14="http://schemas.microsoft.com/office/powerpoint/2010/main" val="407888726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35</a:t>
            </a:fld>
            <a:endParaRPr lang="fr-FR"/>
          </a:p>
        </p:txBody>
      </p:sp>
    </p:spTree>
    <p:extLst>
      <p:ext uri="{BB962C8B-B14F-4D97-AF65-F5344CB8AC3E}">
        <p14:creationId xmlns:p14="http://schemas.microsoft.com/office/powerpoint/2010/main" val="82318651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36</a:t>
            </a:fld>
            <a:endParaRPr lang="fr-FR"/>
          </a:p>
        </p:txBody>
      </p:sp>
    </p:spTree>
    <p:extLst>
      <p:ext uri="{BB962C8B-B14F-4D97-AF65-F5344CB8AC3E}">
        <p14:creationId xmlns:p14="http://schemas.microsoft.com/office/powerpoint/2010/main" val="327078500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1A83B78-51F4-4A3C-B8C2-B248BB596EA3}" type="slidenum">
              <a:rPr lang="fr-FR" smtClean="0"/>
              <a:t>37</a:t>
            </a:fld>
            <a:endParaRPr lang="fr-FR"/>
          </a:p>
        </p:txBody>
      </p:sp>
    </p:spTree>
    <p:extLst>
      <p:ext uri="{BB962C8B-B14F-4D97-AF65-F5344CB8AC3E}">
        <p14:creationId xmlns:p14="http://schemas.microsoft.com/office/powerpoint/2010/main" val="18374825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C3C11BF1-30F3-44EE-84DF-A3E4BBE48D6B}" type="datetime1">
              <a:rPr lang="fr-FR" smtClean="0"/>
              <a:t>28/03/2021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41AFFDCF-A6C4-47A9-A3DA-831FFCD8DFFC}" type="slidenum">
              <a:rPr lang="fr-FR" smtClean="0"/>
              <a:t>‹N°›</a:t>
            </a:fld>
            <a:endParaRPr lang="fr-FR"/>
          </a:p>
        </p:txBody>
      </p:sp>
    </p:spTree>
    <p:extLst>
      <p:ext uri="{BB962C8B-B14F-4D97-AF65-F5344CB8AC3E}">
        <p14:creationId xmlns:p14="http://schemas.microsoft.com/office/powerpoint/2010/main" val="2645375322"/>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06D52E0-6735-42A5-BCCA-4BEC058246B9}" type="datetime1">
              <a:rPr lang="fr-FR" smtClean="0"/>
              <a:t>28/03/2021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41AFFDCF-A6C4-47A9-A3DA-831FFCD8DFFC}" type="slidenum">
              <a:rPr lang="fr-FR" smtClean="0"/>
              <a:t>‹N°›</a:t>
            </a:fld>
            <a:endParaRPr lang="fr-FR"/>
          </a:p>
        </p:txBody>
      </p:sp>
    </p:spTree>
    <p:extLst>
      <p:ext uri="{BB962C8B-B14F-4D97-AF65-F5344CB8AC3E}">
        <p14:creationId xmlns:p14="http://schemas.microsoft.com/office/powerpoint/2010/main" val="3056801611"/>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E5EEC67A-A4D3-4647-BF82-5F0B9A8898FE}" type="datetime1">
              <a:rPr lang="fr-FR" smtClean="0"/>
              <a:t>28/03/2021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41AFFDCF-A6C4-47A9-A3DA-831FFCD8DFFC}" type="slidenum">
              <a:rPr lang="fr-FR" smtClean="0"/>
              <a:t>‹N°›</a:t>
            </a:fld>
            <a:endParaRPr lang="fr-FR"/>
          </a:p>
        </p:txBody>
      </p:sp>
    </p:spTree>
    <p:extLst>
      <p:ext uri="{BB962C8B-B14F-4D97-AF65-F5344CB8AC3E}">
        <p14:creationId xmlns:p14="http://schemas.microsoft.com/office/powerpoint/2010/main" val="916011754"/>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D6B47F5B-D1D4-4B2B-A8F1-6E56039DCC57}" type="datetime1">
              <a:rPr lang="fr-FR" smtClean="0"/>
              <a:t>28/03/2021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41AFFDCF-A6C4-47A9-A3DA-831FFCD8DFFC}" type="slidenum">
              <a:rPr lang="fr-FR" smtClean="0"/>
              <a:t>‹N°›</a:t>
            </a:fld>
            <a:endParaRPr lang="fr-FR"/>
          </a:p>
        </p:txBody>
      </p:sp>
    </p:spTree>
    <p:extLst>
      <p:ext uri="{BB962C8B-B14F-4D97-AF65-F5344CB8AC3E}">
        <p14:creationId xmlns:p14="http://schemas.microsoft.com/office/powerpoint/2010/main" val="657842721"/>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6BD67B0-F8A8-478B-BD88-71559A7F2D78}" type="datetime1">
              <a:rPr lang="fr-FR" smtClean="0"/>
              <a:t>28/03/2021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41AFFDCF-A6C4-47A9-A3DA-831FFCD8DFFC}" type="slidenum">
              <a:rPr lang="fr-FR" smtClean="0"/>
              <a:t>‹N°›</a:t>
            </a:fld>
            <a:endParaRPr lang="fr-FR"/>
          </a:p>
        </p:txBody>
      </p:sp>
    </p:spTree>
    <p:extLst>
      <p:ext uri="{BB962C8B-B14F-4D97-AF65-F5344CB8AC3E}">
        <p14:creationId xmlns:p14="http://schemas.microsoft.com/office/powerpoint/2010/main" val="4292478145"/>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4D6DFCD5-5265-40C1-87EF-A160317B6D99}" type="datetime1">
              <a:rPr lang="fr-FR" smtClean="0"/>
              <a:t>28/03/2021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41AFFDCF-A6C4-47A9-A3DA-831FFCD8DFFC}" type="slidenum">
              <a:rPr lang="fr-FR" smtClean="0"/>
              <a:t>‹N°›</a:t>
            </a:fld>
            <a:endParaRPr lang="fr-FR"/>
          </a:p>
        </p:txBody>
      </p:sp>
    </p:spTree>
    <p:extLst>
      <p:ext uri="{BB962C8B-B14F-4D97-AF65-F5344CB8AC3E}">
        <p14:creationId xmlns:p14="http://schemas.microsoft.com/office/powerpoint/2010/main" val="3657871471"/>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F2DE0EE-0064-4455-8D20-ED6B3AA5C2A2}" type="datetime1">
              <a:rPr lang="fr-FR" smtClean="0"/>
              <a:t>28/03/2021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41AFFDCF-A6C4-47A9-A3DA-831FFCD8DFFC}" type="slidenum">
              <a:rPr lang="fr-FR" smtClean="0"/>
              <a:t>‹N°›</a:t>
            </a:fld>
            <a:endParaRPr lang="fr-FR"/>
          </a:p>
        </p:txBody>
      </p:sp>
    </p:spTree>
    <p:extLst>
      <p:ext uri="{BB962C8B-B14F-4D97-AF65-F5344CB8AC3E}">
        <p14:creationId xmlns:p14="http://schemas.microsoft.com/office/powerpoint/2010/main" val="3632236341"/>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BFF80C0-B6BC-4569-BDA2-1CFC7FFCCA46}" type="datetime1">
              <a:rPr lang="fr-FR" smtClean="0"/>
              <a:t>28/03/2021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41AFFDCF-A6C4-47A9-A3DA-831FFCD8DFFC}" type="slidenum">
              <a:rPr lang="fr-FR" smtClean="0"/>
              <a:t>‹N°›</a:t>
            </a:fld>
            <a:endParaRPr lang="fr-FR"/>
          </a:p>
        </p:txBody>
      </p:sp>
    </p:spTree>
    <p:extLst>
      <p:ext uri="{BB962C8B-B14F-4D97-AF65-F5344CB8AC3E}">
        <p14:creationId xmlns:p14="http://schemas.microsoft.com/office/powerpoint/2010/main" val="4217761594"/>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FA0DA05-D108-4D8C-A198-89680458113F}" type="datetime1">
              <a:rPr lang="fr-FR" smtClean="0"/>
              <a:t>28/03/2021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41AFFDCF-A6C4-47A9-A3DA-831FFCD8DFFC}" type="slidenum">
              <a:rPr lang="fr-FR" smtClean="0"/>
              <a:t>‹N°›</a:t>
            </a:fld>
            <a:endParaRPr lang="fr-FR"/>
          </a:p>
        </p:txBody>
      </p:sp>
    </p:spTree>
    <p:extLst>
      <p:ext uri="{BB962C8B-B14F-4D97-AF65-F5344CB8AC3E}">
        <p14:creationId xmlns:p14="http://schemas.microsoft.com/office/powerpoint/2010/main" val="1375991714"/>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026C6-59B8-49F2-A7B4-B5582146123E}" type="datetime1">
              <a:rPr lang="fr-FR" smtClean="0"/>
              <a:t>28/03/2021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41AFFDCF-A6C4-47A9-A3DA-831FFCD8DFFC}" type="slidenum">
              <a:rPr lang="fr-FR" smtClean="0"/>
              <a:t>‹N°›</a:t>
            </a:fld>
            <a:endParaRPr lang="fr-FR"/>
          </a:p>
        </p:txBody>
      </p:sp>
    </p:spTree>
    <p:extLst>
      <p:ext uri="{BB962C8B-B14F-4D97-AF65-F5344CB8AC3E}">
        <p14:creationId xmlns:p14="http://schemas.microsoft.com/office/powerpoint/2010/main" val="3319524763"/>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90603F1-E819-448C-B581-39F977E87DFD}" type="datetime1">
              <a:rPr lang="fr-FR" smtClean="0"/>
              <a:t>28/03/2021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41AFFDCF-A6C4-47A9-A3DA-831FFCD8DFFC}" type="slidenum">
              <a:rPr lang="fr-FR" smtClean="0"/>
              <a:t>‹N°›</a:t>
            </a:fld>
            <a:endParaRPr lang="fr-FR"/>
          </a:p>
        </p:txBody>
      </p:sp>
    </p:spTree>
    <p:extLst>
      <p:ext uri="{BB962C8B-B14F-4D97-AF65-F5344CB8AC3E}">
        <p14:creationId xmlns:p14="http://schemas.microsoft.com/office/powerpoint/2010/main" val="4219300793"/>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9000">
              <a:schemeClr val="accent6">
                <a:lumMod val="50000"/>
              </a:schemeClr>
            </a:gs>
            <a:gs pos="100000">
              <a:srgbClr val="FFD966"/>
            </a:gs>
            <a:gs pos="0">
              <a:schemeClr val="accent4">
                <a:lumMod val="60000"/>
                <a:lumOff val="40000"/>
              </a:schemeClr>
            </a:gs>
            <a:gs pos="72000">
              <a:schemeClr val="accent4">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93B738-1077-4640-9807-52C31D94BA74}" type="datetime1">
              <a:rPr lang="fr-FR" smtClean="0"/>
              <a:t>28/03/2021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1AFFDCF-A6C4-47A9-A3DA-831FFCD8DFFC}" type="slidenum">
              <a:rPr lang="fr-FR" smtClean="0"/>
              <a:t>‹N°›</a:t>
            </a:fld>
            <a:endParaRPr lang="fr-FR"/>
          </a:p>
        </p:txBody>
      </p:sp>
    </p:spTree>
    <p:extLst>
      <p:ext uri="{BB962C8B-B14F-4D97-AF65-F5344CB8AC3E}">
        <p14:creationId xmlns:p14="http://schemas.microsoft.com/office/powerpoint/2010/main" val="1824011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1</a:t>
            </a:fld>
            <a:endParaRPr lang="fr-FR" sz="2400" b="1" dirty="0">
              <a:ln>
                <a:solidFill>
                  <a:srgbClr val="C00000"/>
                </a:solidFill>
              </a:ln>
              <a:solidFill>
                <a:schemeClr val="bg1"/>
              </a:solidFill>
              <a:latin typeface="Broadway" panose="04040905080B02020502" pitchFamily="82" charset="0"/>
            </a:endParaRPr>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l="15447" t="-200" r="12417" b="-538"/>
          <a:stretch/>
        </p:blipFill>
        <p:spPr>
          <a:xfrm>
            <a:off x="530088" y="477078"/>
            <a:ext cx="11105322" cy="5923722"/>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Rectangle 2"/>
          <p:cNvSpPr/>
          <p:nvPr/>
        </p:nvSpPr>
        <p:spPr>
          <a:xfrm>
            <a:off x="1893524" y="2705725"/>
            <a:ext cx="8374472" cy="1446550"/>
          </a:xfrm>
          <a:prstGeom prst="rect">
            <a:avLst/>
          </a:prstGeom>
        </p:spPr>
        <p:txBody>
          <a:bodyPr wrap="none">
            <a:spAutoFit/>
          </a:bodyPr>
          <a:lstStyle/>
          <a:p>
            <a:r>
              <a:rPr lang="fr-FR" sz="4400" b="1" dirty="0">
                <a:ln>
                  <a:solidFill>
                    <a:schemeClr val="accent6">
                      <a:lumMod val="75000"/>
                    </a:schemeClr>
                  </a:solidFill>
                </a:ln>
                <a:solidFill>
                  <a:schemeClr val="bg1"/>
                </a:solidFill>
                <a:effectLst>
                  <a:glow rad="228600">
                    <a:schemeClr val="accent6">
                      <a:satMod val="175000"/>
                      <a:alpha val="40000"/>
                    </a:schemeClr>
                  </a:glow>
                </a:effectLst>
                <a:latin typeface="Broadway" panose="04040905080B02020502" pitchFamily="82" charset="0"/>
              </a:rPr>
              <a:t>D</a:t>
            </a:r>
            <a:r>
              <a:rPr lang="fr-FR" sz="4400" b="1" dirty="0" smtClean="0">
                <a:ln>
                  <a:solidFill>
                    <a:schemeClr val="accent6">
                      <a:lumMod val="75000"/>
                    </a:schemeClr>
                  </a:solidFill>
                </a:ln>
                <a:solidFill>
                  <a:schemeClr val="bg1"/>
                </a:solidFill>
                <a:effectLst>
                  <a:glow rad="228600">
                    <a:schemeClr val="accent6">
                      <a:satMod val="175000"/>
                      <a:alpha val="40000"/>
                    </a:schemeClr>
                  </a:glow>
                </a:effectLst>
                <a:latin typeface="Broadway" panose="04040905080B02020502" pitchFamily="82" charset="0"/>
              </a:rPr>
              <a:t>eux chiens de Roumanie,</a:t>
            </a:r>
          </a:p>
          <a:p>
            <a:r>
              <a:rPr lang="fr-FR" sz="4400" b="1" dirty="0">
                <a:ln>
                  <a:solidFill>
                    <a:schemeClr val="accent6">
                      <a:lumMod val="75000"/>
                    </a:schemeClr>
                  </a:solidFill>
                </a:ln>
                <a:solidFill>
                  <a:schemeClr val="bg1"/>
                </a:solidFill>
                <a:effectLst>
                  <a:glow rad="228600">
                    <a:schemeClr val="accent6">
                      <a:satMod val="175000"/>
                      <a:alpha val="40000"/>
                    </a:schemeClr>
                  </a:glow>
                </a:effectLst>
                <a:latin typeface="Broadway" panose="04040905080B02020502" pitchFamily="82" charset="0"/>
              </a:rPr>
              <a:t> </a:t>
            </a:r>
            <a:r>
              <a:rPr lang="fr-FR" sz="4400" b="1" dirty="0" smtClean="0">
                <a:ln>
                  <a:solidFill>
                    <a:schemeClr val="accent6">
                      <a:lumMod val="75000"/>
                    </a:schemeClr>
                  </a:solidFill>
                </a:ln>
                <a:solidFill>
                  <a:schemeClr val="bg1"/>
                </a:solidFill>
                <a:effectLst>
                  <a:glow rad="228600">
                    <a:schemeClr val="accent6">
                      <a:satMod val="175000"/>
                      <a:alpha val="40000"/>
                    </a:schemeClr>
                  </a:glow>
                </a:effectLst>
                <a:latin typeface="Broadway" panose="04040905080B02020502" pitchFamily="82" charset="0"/>
              </a:rPr>
              <a:t>               Yuri et Finn </a:t>
            </a:r>
            <a:endParaRPr lang="fr-FR" sz="4400" b="1" dirty="0">
              <a:ln>
                <a:solidFill>
                  <a:schemeClr val="accent6">
                    <a:lumMod val="75000"/>
                  </a:schemeClr>
                </a:solidFill>
              </a:ln>
              <a:solidFill>
                <a:schemeClr val="bg1"/>
              </a:solidFill>
              <a:effectLst>
                <a:glow rad="228600">
                  <a:schemeClr val="accent6">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509397578"/>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sndAc>
          <p:stSnd loop="1">
            <p:snd r:embed="rId3" name="07_Nummer_7 bis.wav"/>
          </p:stSnd>
        </p:sndAc>
      </p:transition>
    </mc:Choice>
    <mc:Fallback>
      <p:transition spd="slow" advTm="13000">
        <p:fade/>
        <p:sndAc>
          <p:stSnd loop="1">
            <p:snd r:embed="rId3" name="07_Nummer_7 bi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nodeType="click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wipe(up)">
                                      <p:cBhvr>
                                        <p:cTn id="26" dur="500"/>
                                        <p:tgtEl>
                                          <p:spTgt spid="2"/>
                                        </p:tgtEl>
                                      </p:cBhvr>
                                    </p:animEffect>
                                  </p:childTnLst>
                                </p:cTn>
                              </p:par>
                            </p:childTnLst>
                          </p:cTn>
                        </p:par>
                      </p:childTnLst>
                    </p:cTn>
                  </p:par>
                  <p:par>
                    <p:cTn id="27" fill="hold">
                      <p:stCondLst>
                        <p:cond delay="indefinite"/>
                      </p:stCondLst>
                      <p:childTnLst>
                        <p:par>
                          <p:cTn id="28" fill="hold">
                            <p:stCondLst>
                              <p:cond delay="0"/>
                            </p:stCondLst>
                            <p:childTnLst>
                              <p:par>
                                <p:cTn id="29" presetID="38" presetClass="entr" presetSubtype="0" accel="50000" fill="hold" nodeType="clickEffect">
                                  <p:stCondLst>
                                    <p:cond delay="0"/>
                                  </p:stCondLst>
                                  <p:iterate type="lt">
                                    <p:tmPct val="50000"/>
                                  </p:iterate>
                                  <p:childTnLst>
                                    <p:set>
                                      <p:cBhvr>
                                        <p:cTn id="30" dur="1" fill="hold">
                                          <p:stCondLst>
                                            <p:cond delay="0"/>
                                          </p:stCondLst>
                                        </p:cTn>
                                        <p:tgtEl>
                                          <p:spTgt spid="3">
                                            <p:txEl>
                                              <p:pRg st="0" end="0"/>
                                            </p:txEl>
                                          </p:spTgt>
                                        </p:tgtEl>
                                        <p:attrNameLst>
                                          <p:attrName>style.visibility</p:attrName>
                                        </p:attrNameLst>
                                      </p:cBhvr>
                                      <p:to>
                                        <p:strVal val="visible"/>
                                      </p:to>
                                    </p:set>
                                    <p:set>
                                      <p:cBhvr>
                                        <p:cTn id="31" dur="455" fill="hold">
                                          <p:stCondLst>
                                            <p:cond delay="0"/>
                                          </p:stCondLst>
                                        </p:cTn>
                                        <p:tgtEl>
                                          <p:spTgt spid="3">
                                            <p:txEl>
                                              <p:pRg st="0" end="0"/>
                                            </p:txEl>
                                          </p:spTgt>
                                        </p:tgtEl>
                                        <p:attrNameLst>
                                          <p:attrName>style.rotation</p:attrName>
                                        </p:attrNameLst>
                                      </p:cBhvr>
                                      <p:to>
                                        <p:strVal val="-45.0"/>
                                      </p:to>
                                    </p:set>
                                    <p:anim calcmode="lin" valueType="num">
                                      <p:cBhvr>
                                        <p:cTn id="32"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3"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34"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5"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38" presetClass="entr" presetSubtype="0" accel="50000" fill="hold" nodeType="clickEffect">
                                  <p:stCondLst>
                                    <p:cond delay="0"/>
                                  </p:stCondLst>
                                  <p:iterate type="lt">
                                    <p:tmPct val="50000"/>
                                  </p:iterate>
                                  <p:childTnLst>
                                    <p:set>
                                      <p:cBhvr>
                                        <p:cTn id="39" dur="1" fill="hold">
                                          <p:stCondLst>
                                            <p:cond delay="0"/>
                                          </p:stCondLst>
                                        </p:cTn>
                                        <p:tgtEl>
                                          <p:spTgt spid="3">
                                            <p:txEl>
                                              <p:pRg st="1" end="1"/>
                                            </p:txEl>
                                          </p:spTgt>
                                        </p:tgtEl>
                                        <p:attrNameLst>
                                          <p:attrName>style.visibility</p:attrName>
                                        </p:attrNameLst>
                                      </p:cBhvr>
                                      <p:to>
                                        <p:strVal val="visible"/>
                                      </p:to>
                                    </p:set>
                                    <p:set>
                                      <p:cBhvr>
                                        <p:cTn id="40" dur="455" fill="hold">
                                          <p:stCondLst>
                                            <p:cond delay="0"/>
                                          </p:stCondLst>
                                        </p:cTn>
                                        <p:tgtEl>
                                          <p:spTgt spid="3">
                                            <p:txEl>
                                              <p:pRg st="1" end="1"/>
                                            </p:txEl>
                                          </p:spTgt>
                                        </p:tgtEl>
                                        <p:attrNameLst>
                                          <p:attrName>style.rotation</p:attrName>
                                        </p:attrNameLst>
                                      </p:cBhvr>
                                      <p:to>
                                        <p:strVal val="-45.0"/>
                                      </p:to>
                                    </p:set>
                                    <p:anim calcmode="lin" valueType="num">
                                      <p:cBhvr>
                                        <p:cTn id="41"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42"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43"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44"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2</a:t>
            </a:fld>
            <a:endParaRPr lang="fr-FR" sz="2400" b="1" dirty="0">
              <a:ln>
                <a:solidFill>
                  <a:srgbClr val="C00000"/>
                </a:solidFill>
              </a:ln>
              <a:solidFill>
                <a:schemeClr val="bg1"/>
              </a:solidFill>
              <a:latin typeface="Broadway" panose="04040905080B02020502" pitchFamily="82" charset="0"/>
            </a:endParaRPr>
          </a:p>
        </p:txBody>
      </p:sp>
      <p:sp>
        <p:nvSpPr>
          <p:cNvPr id="2" name="Rectangle 1"/>
          <p:cNvSpPr/>
          <p:nvPr/>
        </p:nvSpPr>
        <p:spPr>
          <a:xfrm>
            <a:off x="1060174" y="843677"/>
            <a:ext cx="10071652" cy="5170646"/>
          </a:xfrm>
          <a:prstGeom prst="rect">
            <a:avLst/>
          </a:prstGeom>
        </p:spPr>
        <p:txBody>
          <a:bodyPr wrap="square">
            <a:spAutoFit/>
          </a:bodyPr>
          <a:lstStyle/>
          <a:p>
            <a:r>
              <a:rPr lang="fr-FR" sz="6600" b="1" dirty="0" smtClean="0">
                <a:ln>
                  <a:solidFill>
                    <a:schemeClr val="accent6">
                      <a:lumMod val="75000"/>
                    </a:schemeClr>
                  </a:solidFill>
                </a:ln>
                <a:solidFill>
                  <a:schemeClr val="bg1"/>
                </a:solidFill>
                <a:effectLst>
                  <a:glow rad="228600">
                    <a:schemeClr val="accent6">
                      <a:satMod val="175000"/>
                      <a:alpha val="40000"/>
                    </a:schemeClr>
                  </a:glow>
                </a:effectLst>
                <a:latin typeface="Broadway" panose="04040905080B02020502" pitchFamily="82" charset="0"/>
              </a:rPr>
              <a:t>Cette photographe canine professionnelle nous montre les plus belles photos de ses chiens</a:t>
            </a:r>
            <a:endParaRPr lang="fr-FR" sz="6600" b="1" dirty="0">
              <a:ln>
                <a:solidFill>
                  <a:schemeClr val="accent6">
                    <a:lumMod val="75000"/>
                  </a:schemeClr>
                </a:solidFill>
              </a:ln>
              <a:solidFill>
                <a:schemeClr val="bg1"/>
              </a:solidFill>
              <a:effectLst>
                <a:glow rad="228600">
                  <a:schemeClr val="accent6">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4132758316"/>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2">
                                            <p:txEl>
                                              <p:pRg st="0" end="0"/>
                                            </p:txEl>
                                          </p:spTgt>
                                        </p:tgtEl>
                                        <p:attrNameLst>
                                          <p:attrName>style.visibility</p:attrName>
                                        </p:attrNameLst>
                                      </p:cBhvr>
                                      <p:to>
                                        <p:strVal val="visible"/>
                                      </p:to>
                                    </p:set>
                                    <p:set>
                                      <p:cBhvr>
                                        <p:cTn id="26" dur="455" fill="hold">
                                          <p:stCondLst>
                                            <p:cond delay="0"/>
                                          </p:stCondLst>
                                        </p:cTn>
                                        <p:tgtEl>
                                          <p:spTgt spid="2">
                                            <p:txEl>
                                              <p:pRg st="0" end="0"/>
                                            </p:txEl>
                                          </p:spTgt>
                                        </p:tgtEl>
                                        <p:attrNameLst>
                                          <p:attrName>style.rotation</p:attrName>
                                        </p:attrNameLst>
                                      </p:cBhvr>
                                      <p:to>
                                        <p:strVal val="-45.0"/>
                                      </p:to>
                                    </p:set>
                                    <p:anim calcmode="lin" valueType="num">
                                      <p:cBhvr>
                                        <p:cTn id="27"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3</a:t>
            </a:fld>
            <a:endParaRPr lang="fr-FR" sz="2400" b="1" dirty="0">
              <a:ln>
                <a:solidFill>
                  <a:srgbClr val="C00000"/>
                </a:solidFill>
              </a:ln>
              <a:solidFill>
                <a:schemeClr val="bg1"/>
              </a:solidFill>
              <a:latin typeface="Broadway" panose="04040905080B02020502" pitchFamily="82" charset="0"/>
            </a:endParaRPr>
          </a:p>
        </p:txBody>
      </p:sp>
      <p:sp>
        <p:nvSpPr>
          <p:cNvPr id="2" name="Rectangle 1"/>
          <p:cNvSpPr/>
          <p:nvPr/>
        </p:nvSpPr>
        <p:spPr>
          <a:xfrm>
            <a:off x="1488881" y="1213157"/>
            <a:ext cx="9183757" cy="4401205"/>
          </a:xfrm>
          <a:prstGeom prst="rect">
            <a:avLst/>
          </a:prstGeom>
        </p:spPr>
        <p:txBody>
          <a:bodyPr wrap="square">
            <a:spAutoFit/>
          </a:bodyPr>
          <a:lstStyle/>
          <a:p>
            <a:r>
              <a:rPr lang="fr-FR" sz="4000" b="1" dirty="0" smtClean="0">
                <a:ln>
                  <a:solidFill>
                    <a:schemeClr val="accent6">
                      <a:lumMod val="75000"/>
                    </a:schemeClr>
                  </a:solidFill>
                </a:ln>
                <a:solidFill>
                  <a:schemeClr val="bg1"/>
                </a:solidFill>
                <a:effectLst>
                  <a:glow rad="228600">
                    <a:schemeClr val="accent6">
                      <a:satMod val="175000"/>
                      <a:alpha val="40000"/>
                    </a:schemeClr>
                  </a:glow>
                </a:effectLst>
                <a:latin typeface="Broadway" panose="04040905080B02020502" pitchFamily="82" charset="0"/>
              </a:rPr>
              <a:t>une photographe canine professionnelle autrichienne qui a sauvé deux chiens de Roumanie, Yuri et Finn. Sa mission est de leur donner la vie qu'ils méritent et de récupérer le temps perdu. </a:t>
            </a:r>
            <a:endParaRPr lang="fr-FR" sz="4000" b="1" dirty="0">
              <a:ln>
                <a:solidFill>
                  <a:schemeClr val="accent6">
                    <a:lumMod val="75000"/>
                  </a:schemeClr>
                </a:solidFill>
              </a:ln>
              <a:solidFill>
                <a:schemeClr val="bg1"/>
              </a:solidFill>
              <a:effectLst>
                <a:glow rad="228600">
                  <a:schemeClr val="accent6">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2681590491"/>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56" presetClass="entr" presetSubtype="0" fill="hold" nodeType="clickEffect">
                                  <p:stCondLst>
                                    <p:cond delay="0"/>
                                  </p:stCondLst>
                                  <p:iterate type="lt">
                                    <p:tmPct val="10000"/>
                                  </p:iterate>
                                  <p:childTnLst>
                                    <p:set>
                                      <p:cBhvr>
                                        <p:cTn id="25" dur="1" fill="hold">
                                          <p:stCondLst>
                                            <p:cond delay="0"/>
                                          </p:stCondLst>
                                        </p:cTn>
                                        <p:tgtEl>
                                          <p:spTgt spid="2">
                                            <p:txEl>
                                              <p:pRg st="0" end="0"/>
                                            </p:txEl>
                                          </p:spTgt>
                                        </p:tgtEl>
                                        <p:attrNameLst>
                                          <p:attrName>style.visibility</p:attrName>
                                        </p:attrNameLst>
                                      </p:cBhvr>
                                      <p:to>
                                        <p:strVal val="visible"/>
                                      </p:to>
                                    </p:set>
                                    <p:anim by="(-#ppt_w*2)" calcmode="lin" valueType="num">
                                      <p:cBhvr rctx="PPT">
                                        <p:cTn id="26" dur="500" autoRev="1" fill="hold">
                                          <p:stCondLst>
                                            <p:cond delay="0"/>
                                          </p:stCondLst>
                                        </p:cTn>
                                        <p:tgtEl>
                                          <p:spTgt spid="2">
                                            <p:txEl>
                                              <p:pRg st="0" end="0"/>
                                            </p:txEl>
                                          </p:spTgt>
                                        </p:tgtEl>
                                        <p:attrNameLst>
                                          <p:attrName>ppt_w</p:attrName>
                                        </p:attrNameLst>
                                      </p:cBhvr>
                                    </p:anim>
                                    <p:anim by="(#ppt_w*0.50)" calcmode="lin" valueType="num">
                                      <p:cBhvr>
                                        <p:cTn id="27" dur="500" decel="50000" autoRev="1" fill="hold">
                                          <p:stCondLst>
                                            <p:cond delay="0"/>
                                          </p:stCondLst>
                                        </p:cTn>
                                        <p:tgtEl>
                                          <p:spTgt spid="2">
                                            <p:txEl>
                                              <p:pRg st="0" end="0"/>
                                            </p:txEl>
                                          </p:spTgt>
                                        </p:tgtEl>
                                        <p:attrNameLst>
                                          <p:attrName>ppt_x</p:attrName>
                                        </p:attrNameLst>
                                      </p:cBhvr>
                                    </p:anim>
                                    <p:anim from="(-#ppt_h/2)" to="(#ppt_y)" calcmode="lin" valueType="num">
                                      <p:cBhvr>
                                        <p:cTn id="28" dur="1000" fill="hold">
                                          <p:stCondLst>
                                            <p:cond delay="0"/>
                                          </p:stCondLst>
                                        </p:cTn>
                                        <p:tgtEl>
                                          <p:spTgt spid="2">
                                            <p:txEl>
                                              <p:pRg st="0" end="0"/>
                                            </p:txEl>
                                          </p:spTgt>
                                        </p:tgtEl>
                                        <p:attrNameLst>
                                          <p:attrName>ppt_y</p:attrName>
                                        </p:attrNameLst>
                                      </p:cBhvr>
                                    </p:anim>
                                    <p:animRot by="21600000">
                                      <p:cBhvr>
                                        <p:cTn id="29"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4</a:t>
            </a:fld>
            <a:endParaRPr lang="fr-FR" sz="2400" b="1" dirty="0">
              <a:ln>
                <a:solidFill>
                  <a:srgbClr val="C00000"/>
                </a:solidFill>
              </a:ln>
              <a:solidFill>
                <a:schemeClr val="bg1"/>
              </a:solidFill>
              <a:latin typeface="Broadway" panose="04040905080B02020502" pitchFamily="82"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17070" y="490330"/>
            <a:ext cx="11131591" cy="5857461"/>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603623958"/>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5</a:t>
            </a:fld>
            <a:endParaRPr lang="fr-FR" sz="2400" b="1" dirty="0">
              <a:ln>
                <a:solidFill>
                  <a:srgbClr val="C00000"/>
                </a:solidFill>
              </a:ln>
              <a:solidFill>
                <a:schemeClr val="bg1"/>
              </a:solidFill>
              <a:latin typeface="Broadway" panose="04040905080B02020502" pitchFamily="82" charset="0"/>
            </a:endParaRPr>
          </a:p>
        </p:txBody>
      </p:sp>
      <p:sp>
        <p:nvSpPr>
          <p:cNvPr id="2" name="Rectangle 1"/>
          <p:cNvSpPr/>
          <p:nvPr/>
        </p:nvSpPr>
        <p:spPr>
          <a:xfrm>
            <a:off x="916056" y="612844"/>
            <a:ext cx="10359887" cy="5632311"/>
          </a:xfrm>
          <a:prstGeom prst="rect">
            <a:avLst/>
          </a:prstGeom>
        </p:spPr>
        <p:txBody>
          <a:bodyPr wrap="square">
            <a:spAutoFit/>
          </a:bodyPr>
          <a:lstStyle/>
          <a:p>
            <a:r>
              <a:rPr lang="fr-FR" sz="4000" b="1" dirty="0" smtClean="0">
                <a:ln>
                  <a:solidFill>
                    <a:schemeClr val="accent6">
                      <a:lumMod val="75000"/>
                    </a:schemeClr>
                  </a:solidFill>
                </a:ln>
                <a:solidFill>
                  <a:schemeClr val="bg1"/>
                </a:solidFill>
                <a:effectLst>
                  <a:glow rad="228600">
                    <a:schemeClr val="accent6">
                      <a:satMod val="175000"/>
                      <a:alpha val="40000"/>
                    </a:schemeClr>
                  </a:glow>
                </a:effectLst>
                <a:latin typeface="Broadway" panose="04040905080B02020502" pitchFamily="82" charset="0"/>
              </a:rPr>
              <a:t>J'ai commencé à prendre des photos de Yuri et de Finn au cours de nos voyages et de nos aventures, pour montrer à tous les gens du monde entier un morceau de leur belle âme combiné à des paysages à couper le souffle et pour montrer à quel point les chiens sauvés sont spéciaux et uniques'</a:t>
            </a:r>
            <a:endParaRPr lang="fr-FR" sz="4000" b="1" dirty="0">
              <a:ln>
                <a:solidFill>
                  <a:schemeClr val="accent6">
                    <a:lumMod val="75000"/>
                  </a:schemeClr>
                </a:solidFill>
              </a:ln>
              <a:solidFill>
                <a:schemeClr val="bg1"/>
              </a:solidFill>
              <a:effectLst>
                <a:glow rad="228600">
                  <a:schemeClr val="accent6">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310080516"/>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2">
                                            <p:txEl>
                                              <p:pRg st="0" end="0"/>
                                            </p:txEl>
                                          </p:spTgt>
                                        </p:tgtEl>
                                        <p:attrNameLst>
                                          <p:attrName>style.visibility</p:attrName>
                                        </p:attrNameLst>
                                      </p:cBhvr>
                                      <p:to>
                                        <p:strVal val="visible"/>
                                      </p:to>
                                    </p:set>
                                    <p:anim calcmode="lin" valueType="num">
                                      <p:cBhvr>
                                        <p:cTn id="26"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6</a:t>
            </a:fld>
            <a:endParaRPr lang="fr-FR" sz="2400" b="1" dirty="0">
              <a:ln>
                <a:solidFill>
                  <a:srgbClr val="C00000"/>
                </a:solidFill>
              </a:ln>
              <a:solidFill>
                <a:schemeClr val="bg1"/>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434"/>
          <a:stretch/>
        </p:blipFill>
        <p:spPr>
          <a:xfrm>
            <a:off x="503583" y="468436"/>
            <a:ext cx="11155089" cy="5892818"/>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985314856"/>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nodeType="click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barn(inVertical)">
                                      <p:cBhvr>
                                        <p:cTn id="2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7</a:t>
            </a:fld>
            <a:endParaRPr lang="fr-FR" sz="2400" b="1" dirty="0">
              <a:ln>
                <a:solidFill>
                  <a:srgbClr val="C00000"/>
                </a:solidFill>
              </a:ln>
              <a:solidFill>
                <a:schemeClr val="bg1"/>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30087" y="485913"/>
            <a:ext cx="11118574" cy="5866296"/>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936663574"/>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nodeType="click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wipe(up)">
                                      <p:cBhvr>
                                        <p:cTn id="2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8</a:t>
            </a:fld>
            <a:endParaRPr lang="fr-FR" sz="2400" b="1" dirty="0">
              <a:ln>
                <a:solidFill>
                  <a:srgbClr val="C00000"/>
                </a:solidFill>
              </a:ln>
              <a:solidFill>
                <a:schemeClr val="bg1"/>
              </a:solidFill>
              <a:latin typeface="Broadway" panose="04040905080B02020502" pitchFamily="82" charset="0"/>
            </a:endParaRPr>
          </a:p>
        </p:txBody>
      </p:sp>
      <p:sp>
        <p:nvSpPr>
          <p:cNvPr id="2" name="Rectangle 1"/>
          <p:cNvSpPr/>
          <p:nvPr/>
        </p:nvSpPr>
        <p:spPr>
          <a:xfrm>
            <a:off x="536713" y="708041"/>
            <a:ext cx="11118574" cy="5632311"/>
          </a:xfrm>
          <a:prstGeom prst="rect">
            <a:avLst/>
          </a:prstGeom>
        </p:spPr>
        <p:txBody>
          <a:bodyPr wrap="square">
            <a:spAutoFit/>
          </a:bodyPr>
          <a:lstStyle/>
          <a:p>
            <a:r>
              <a:rPr lang="fr-FR" sz="3600" b="1" dirty="0" smtClean="0">
                <a:ln>
                  <a:solidFill>
                    <a:schemeClr val="accent6">
                      <a:lumMod val="75000"/>
                    </a:schemeClr>
                  </a:solidFill>
                </a:ln>
                <a:solidFill>
                  <a:schemeClr val="bg1"/>
                </a:solidFill>
                <a:effectLst>
                  <a:glow rad="228600">
                    <a:schemeClr val="accent6">
                      <a:satMod val="175000"/>
                      <a:alpha val="40000"/>
                    </a:schemeClr>
                  </a:glow>
                </a:effectLst>
                <a:latin typeface="Broadway" panose="04040905080B02020502" pitchFamily="82" charset="0"/>
              </a:rPr>
              <a:t>'En raison du corona, nous ne pouvons pas voyager comme et quand nous le voulons. Beaucoup souffrent de l'envie d'errer et c'est pourquoi j'ai pensé que c'était exactement le bon moment pour publier cet article. Avec ces photos de mes deux adorables chiens, je veux vous emmener dans une petite aventure, où vous pouvez commencer à rêver et où vous pouvez oublier la récente période de folie'</a:t>
            </a:r>
            <a:endParaRPr lang="fr-FR" sz="3600" b="1" dirty="0">
              <a:ln>
                <a:solidFill>
                  <a:schemeClr val="accent6">
                    <a:lumMod val="75000"/>
                  </a:schemeClr>
                </a:solidFill>
              </a:ln>
              <a:solidFill>
                <a:schemeClr val="bg1"/>
              </a:solidFill>
              <a:effectLst>
                <a:glow rad="228600">
                  <a:schemeClr val="accent6">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3875551877"/>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2">
                                            <p:txEl>
                                              <p:pRg st="0" end="0"/>
                                            </p:txEl>
                                          </p:spTgt>
                                        </p:tgtEl>
                                        <p:attrNameLst>
                                          <p:attrName>style.visibility</p:attrName>
                                        </p:attrNameLst>
                                      </p:cBhvr>
                                      <p:to>
                                        <p:strVal val="visible"/>
                                      </p:to>
                                    </p:set>
                                    <p:anim calcmode="lin" valueType="num">
                                      <p:cBhvr>
                                        <p:cTn id="26"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9</a:t>
            </a:fld>
            <a:endParaRPr lang="fr-FR" sz="2400" b="1" dirty="0">
              <a:ln>
                <a:solidFill>
                  <a:srgbClr val="C00000"/>
                </a:solidFill>
              </a:ln>
              <a:solidFill>
                <a:schemeClr val="bg1"/>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30087" y="478482"/>
            <a:ext cx="11078817" cy="5859238"/>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047441507"/>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nodeType="click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2000"/>
                                        <p:tgtEl>
                                          <p:spTgt spid="2"/>
                                        </p:tgtEl>
                                      </p:cBhvr>
                                    </p:animEffect>
                                    <p:anim calcmode="lin" valueType="num">
                                      <p:cBhvr>
                                        <p:cTn id="27" dur="2000" fill="hold"/>
                                        <p:tgtEl>
                                          <p:spTgt spid="2"/>
                                        </p:tgtEl>
                                        <p:attrNameLst>
                                          <p:attrName>ppt_w</p:attrName>
                                        </p:attrNameLst>
                                      </p:cBhvr>
                                      <p:tavLst>
                                        <p:tav tm="0" fmla="#ppt_w*sin(2.5*pi*$)">
                                          <p:val>
                                            <p:fltVal val="0"/>
                                          </p:val>
                                        </p:tav>
                                        <p:tav tm="100000">
                                          <p:val>
                                            <p:fltVal val="1"/>
                                          </p:val>
                                        </p:tav>
                                      </p:tavLst>
                                    </p:anim>
                                    <p:anim calcmode="lin" valueType="num">
                                      <p:cBhvr>
                                        <p:cTn id="2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10</a:t>
            </a:fld>
            <a:endParaRPr lang="fr-FR" sz="2400" b="1" dirty="0">
              <a:ln>
                <a:solidFill>
                  <a:srgbClr val="C00000"/>
                </a:solidFill>
              </a:ln>
              <a:solidFill>
                <a:schemeClr val="bg1"/>
              </a:solidFill>
              <a:latin typeface="Broadway" panose="04040905080B02020502" pitchFamily="82" charset="0"/>
            </a:endParaRPr>
          </a:p>
        </p:txBody>
      </p:sp>
      <p:pic>
        <p:nvPicPr>
          <p:cNvPr id="3" name="Image 2"/>
          <p:cNvPicPr>
            <a:picLocks noChangeAspect="1"/>
          </p:cNvPicPr>
          <p:nvPr/>
        </p:nvPicPr>
        <p:blipFill rotWithShape="1">
          <a:blip r:embed="rId3"/>
          <a:srcRect r="-110" b="21181"/>
          <a:stretch/>
        </p:blipFill>
        <p:spPr>
          <a:xfrm>
            <a:off x="490331" y="467234"/>
            <a:ext cx="11145078" cy="5889116"/>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359825507"/>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11</a:t>
            </a:fld>
            <a:endParaRPr lang="fr-FR" sz="2400" b="1" dirty="0">
              <a:ln>
                <a:solidFill>
                  <a:srgbClr val="C00000"/>
                </a:solidFill>
              </a:ln>
              <a:solidFill>
                <a:schemeClr val="bg1"/>
              </a:solidFill>
              <a:latin typeface="Broadway" panose="04040905080B02020502" pitchFamily="82" charset="0"/>
            </a:endParaRPr>
          </a:p>
        </p:txBody>
      </p:sp>
      <p:sp>
        <p:nvSpPr>
          <p:cNvPr id="2" name="Rectangle 1"/>
          <p:cNvSpPr/>
          <p:nvPr/>
        </p:nvSpPr>
        <p:spPr>
          <a:xfrm>
            <a:off x="1667786" y="1520934"/>
            <a:ext cx="8825947" cy="3785652"/>
          </a:xfrm>
          <a:prstGeom prst="rect">
            <a:avLst/>
          </a:prstGeom>
        </p:spPr>
        <p:txBody>
          <a:bodyPr wrap="square">
            <a:spAutoFit/>
          </a:bodyPr>
          <a:lstStyle/>
          <a:p>
            <a:r>
              <a:rPr lang="fr-FR" sz="4000" b="1" dirty="0" smtClean="0">
                <a:ln>
                  <a:solidFill>
                    <a:schemeClr val="accent6">
                      <a:lumMod val="75000"/>
                    </a:schemeClr>
                  </a:solidFill>
                </a:ln>
                <a:solidFill>
                  <a:schemeClr val="bg1"/>
                </a:solidFill>
                <a:effectLst>
                  <a:glow rad="228600">
                    <a:schemeClr val="accent6">
                      <a:satMod val="175000"/>
                      <a:alpha val="40000"/>
                    </a:schemeClr>
                  </a:glow>
                </a:effectLst>
                <a:latin typeface="Broadway" panose="04040905080B02020502" pitchFamily="82" charset="0"/>
              </a:rPr>
              <a:t>'J'espère vraiment que ces photos vous feront sourire et que vous apprécierez cette collection de certains de nos moments préférés' déclare-t-elle.</a:t>
            </a:r>
            <a:endParaRPr lang="fr-FR" sz="4000" b="1" dirty="0">
              <a:ln>
                <a:solidFill>
                  <a:schemeClr val="accent6">
                    <a:lumMod val="75000"/>
                  </a:schemeClr>
                </a:solidFill>
              </a:ln>
              <a:solidFill>
                <a:schemeClr val="bg1"/>
              </a:solidFill>
              <a:effectLst>
                <a:glow rad="228600">
                  <a:schemeClr val="accent6">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606197286"/>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2">
                                            <p:txEl>
                                              <p:pRg st="0" end="0"/>
                                            </p:txEl>
                                          </p:spTgt>
                                        </p:tgtEl>
                                        <p:attrNameLst>
                                          <p:attrName>style.visibility</p:attrName>
                                        </p:attrNameLst>
                                      </p:cBhvr>
                                      <p:to>
                                        <p:strVal val="visible"/>
                                      </p:to>
                                    </p:set>
                                    <p:anim calcmode="lin" valueType="num">
                                      <p:cBhvr>
                                        <p:cTn id="26"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12</a:t>
            </a:fld>
            <a:endParaRPr lang="fr-FR" sz="2400" b="1" dirty="0">
              <a:ln>
                <a:solidFill>
                  <a:srgbClr val="C00000"/>
                </a:solidFill>
              </a:ln>
              <a:solidFill>
                <a:schemeClr val="bg1"/>
              </a:solidFill>
              <a:latin typeface="Broadway" panose="04040905080B02020502" pitchFamily="82" charset="0"/>
            </a:endParaRPr>
          </a:p>
        </p:txBody>
      </p:sp>
      <p:pic>
        <p:nvPicPr>
          <p:cNvPr id="3" name="Image 2"/>
          <p:cNvPicPr>
            <a:picLocks noChangeAspect="1"/>
          </p:cNvPicPr>
          <p:nvPr/>
        </p:nvPicPr>
        <p:blipFill rotWithShape="1">
          <a:blip r:embed="rId3"/>
          <a:srcRect l="-1" t="49534" r="-29" b="13043"/>
          <a:stretch/>
        </p:blipFill>
        <p:spPr>
          <a:xfrm>
            <a:off x="490331" y="480134"/>
            <a:ext cx="11160530" cy="5876216"/>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191653700"/>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13</a:t>
            </a:fld>
            <a:endParaRPr lang="fr-FR" sz="2400" b="1" dirty="0">
              <a:ln>
                <a:solidFill>
                  <a:srgbClr val="C00000"/>
                </a:solidFill>
              </a:ln>
              <a:solidFill>
                <a:schemeClr val="bg1"/>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10002" y="450574"/>
            <a:ext cx="11125407" cy="5910469"/>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271287785"/>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14</a:t>
            </a:fld>
            <a:endParaRPr lang="fr-FR" sz="2400" b="1" dirty="0">
              <a:ln>
                <a:solidFill>
                  <a:srgbClr val="C00000"/>
                </a:solidFill>
              </a:ln>
              <a:solidFill>
                <a:schemeClr val="bg1"/>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285"/>
          <a:stretch/>
        </p:blipFill>
        <p:spPr>
          <a:xfrm>
            <a:off x="479254" y="505899"/>
            <a:ext cx="11169407" cy="5819729"/>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152300302"/>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15</a:t>
            </a:fld>
            <a:endParaRPr lang="fr-FR" sz="2400" b="1" dirty="0">
              <a:ln>
                <a:solidFill>
                  <a:srgbClr val="C00000"/>
                </a:solidFill>
              </a:ln>
              <a:solidFill>
                <a:schemeClr val="bg1"/>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1385" r="12027"/>
          <a:stretch/>
        </p:blipFill>
        <p:spPr>
          <a:xfrm>
            <a:off x="543340" y="530086"/>
            <a:ext cx="11092069" cy="5826263"/>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845887516"/>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16</a:t>
            </a:fld>
            <a:endParaRPr lang="fr-FR" sz="2400" b="1" dirty="0">
              <a:ln>
                <a:solidFill>
                  <a:srgbClr val="C00000"/>
                </a:solidFill>
              </a:ln>
              <a:solidFill>
                <a:schemeClr val="bg1"/>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a:stretch/>
        </p:blipFill>
        <p:spPr>
          <a:xfrm>
            <a:off x="490414" y="481630"/>
            <a:ext cx="11158248" cy="5866161"/>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700698698"/>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17</a:t>
            </a:fld>
            <a:endParaRPr lang="fr-FR" sz="2400" b="1" dirty="0">
              <a:ln>
                <a:solidFill>
                  <a:srgbClr val="C00000"/>
                </a:solidFill>
              </a:ln>
              <a:solidFill>
                <a:schemeClr val="bg1"/>
              </a:solidFill>
              <a:latin typeface="Broadway" panose="04040905080B02020502" pitchFamily="82" charset="0"/>
            </a:endParaRPr>
          </a:p>
        </p:txBody>
      </p:sp>
      <p:pic>
        <p:nvPicPr>
          <p:cNvPr id="3" name="Image 2"/>
          <p:cNvPicPr>
            <a:picLocks noChangeAspect="1"/>
          </p:cNvPicPr>
          <p:nvPr/>
        </p:nvPicPr>
        <p:blipFill rotWithShape="1">
          <a:blip r:embed="rId3"/>
          <a:srcRect l="-1" t="15352" r="59" b="42029"/>
          <a:stretch/>
        </p:blipFill>
        <p:spPr>
          <a:xfrm>
            <a:off x="508138" y="434151"/>
            <a:ext cx="11180279" cy="5896120"/>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208244475"/>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18</a:t>
            </a:fld>
            <a:endParaRPr lang="fr-FR" sz="2400" b="1" dirty="0">
              <a:ln>
                <a:solidFill>
                  <a:srgbClr val="C00000"/>
                </a:solidFill>
              </a:ln>
              <a:solidFill>
                <a:schemeClr val="bg1"/>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4"/>
          <a:stretch/>
        </p:blipFill>
        <p:spPr>
          <a:xfrm>
            <a:off x="530087" y="458561"/>
            <a:ext cx="11092070" cy="5897789"/>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691542756"/>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19</a:t>
            </a:fld>
            <a:endParaRPr lang="fr-FR" sz="2400" b="1" dirty="0">
              <a:ln>
                <a:solidFill>
                  <a:srgbClr val="C00000"/>
                </a:solidFill>
              </a:ln>
              <a:solidFill>
                <a:schemeClr val="bg1"/>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12" b="456"/>
          <a:stretch/>
        </p:blipFill>
        <p:spPr>
          <a:xfrm>
            <a:off x="528364" y="480494"/>
            <a:ext cx="11093793" cy="5840793"/>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555252962"/>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20</a:t>
            </a:fld>
            <a:endParaRPr lang="fr-FR" sz="2400" b="1" dirty="0">
              <a:ln>
                <a:solidFill>
                  <a:srgbClr val="C00000"/>
                </a:solidFill>
              </a:ln>
              <a:solidFill>
                <a:schemeClr val="bg1"/>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36754" t="-1363" r="9902" b="185"/>
          <a:stretch/>
        </p:blipFill>
        <p:spPr>
          <a:xfrm>
            <a:off x="503583" y="423082"/>
            <a:ext cx="11158329" cy="5911458"/>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004466728"/>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21</a:t>
            </a:fld>
            <a:endParaRPr lang="fr-FR" sz="2400" b="1" dirty="0">
              <a:ln>
                <a:solidFill>
                  <a:srgbClr val="C00000"/>
                </a:solidFill>
              </a:ln>
              <a:solidFill>
                <a:schemeClr val="bg1"/>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462"/>
          <a:stretch/>
        </p:blipFill>
        <p:spPr>
          <a:xfrm>
            <a:off x="509954" y="488701"/>
            <a:ext cx="11180309" cy="5866965"/>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806981090"/>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22</a:t>
            </a:fld>
            <a:endParaRPr lang="fr-FR" sz="2400" b="1" dirty="0">
              <a:ln>
                <a:solidFill>
                  <a:srgbClr val="C00000"/>
                </a:solidFill>
              </a:ln>
              <a:solidFill>
                <a:schemeClr val="bg1"/>
              </a:solidFill>
              <a:latin typeface="Broadway" panose="04040905080B02020502" pitchFamily="82" charset="0"/>
            </a:endParaRPr>
          </a:p>
        </p:txBody>
      </p:sp>
      <p:pic>
        <p:nvPicPr>
          <p:cNvPr id="3" name="Image 2"/>
          <p:cNvPicPr>
            <a:picLocks noChangeAspect="1"/>
          </p:cNvPicPr>
          <p:nvPr/>
        </p:nvPicPr>
        <p:blipFill rotWithShape="1">
          <a:blip r:embed="rId3"/>
          <a:srcRect t="4137" r="112" b="29081"/>
          <a:stretch/>
        </p:blipFill>
        <p:spPr>
          <a:xfrm>
            <a:off x="516835" y="463825"/>
            <a:ext cx="11158329" cy="5894427"/>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264633122"/>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23</a:t>
            </a:fld>
            <a:endParaRPr lang="fr-FR" sz="2400" b="1" dirty="0">
              <a:ln>
                <a:solidFill>
                  <a:srgbClr val="C00000"/>
                </a:solidFill>
              </a:ln>
              <a:solidFill>
                <a:schemeClr val="bg1"/>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92369" y="462529"/>
            <a:ext cx="11148647" cy="5893822"/>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366180792"/>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24</a:t>
            </a:fld>
            <a:endParaRPr lang="fr-FR" sz="2400" b="1" dirty="0">
              <a:ln>
                <a:solidFill>
                  <a:srgbClr val="C00000"/>
                </a:solidFill>
              </a:ln>
              <a:solidFill>
                <a:schemeClr val="bg1"/>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70"/>
          <a:stretch/>
        </p:blipFill>
        <p:spPr>
          <a:xfrm>
            <a:off x="527539" y="488316"/>
            <a:ext cx="11170938" cy="5914674"/>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91002348"/>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25</a:t>
            </a:fld>
            <a:endParaRPr lang="fr-FR" sz="2400" b="1" dirty="0">
              <a:ln>
                <a:solidFill>
                  <a:srgbClr val="C00000"/>
                </a:solidFill>
              </a:ln>
              <a:solidFill>
                <a:schemeClr val="bg1"/>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7554" t="-1095" r="8906" b="1"/>
          <a:stretch/>
        </p:blipFill>
        <p:spPr>
          <a:xfrm>
            <a:off x="530088" y="424070"/>
            <a:ext cx="11105322" cy="5932280"/>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702348421"/>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26</a:t>
            </a:fld>
            <a:endParaRPr lang="fr-FR" sz="2400" b="1" dirty="0">
              <a:ln>
                <a:solidFill>
                  <a:srgbClr val="C00000"/>
                </a:solidFill>
              </a:ln>
              <a:solidFill>
                <a:schemeClr val="bg1"/>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462"/>
          <a:stretch/>
        </p:blipFill>
        <p:spPr>
          <a:xfrm>
            <a:off x="518491" y="450545"/>
            <a:ext cx="11157694" cy="5918101"/>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445115374"/>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27</a:t>
            </a:fld>
            <a:endParaRPr lang="fr-FR" sz="2400" b="1" dirty="0">
              <a:ln>
                <a:solidFill>
                  <a:srgbClr val="C00000"/>
                </a:solidFill>
              </a:ln>
              <a:solidFill>
                <a:schemeClr val="bg1"/>
              </a:solidFill>
              <a:latin typeface="Broadway" panose="04040905080B02020502" pitchFamily="82" charset="0"/>
            </a:endParaRPr>
          </a:p>
        </p:txBody>
      </p:sp>
      <p:pic>
        <p:nvPicPr>
          <p:cNvPr id="3" name="Image 2"/>
          <p:cNvPicPr>
            <a:picLocks noChangeAspect="1"/>
          </p:cNvPicPr>
          <p:nvPr/>
        </p:nvPicPr>
        <p:blipFill rotWithShape="1">
          <a:blip r:embed="rId3"/>
          <a:srcRect l="-1" r="-588" b="19636"/>
          <a:stretch/>
        </p:blipFill>
        <p:spPr>
          <a:xfrm>
            <a:off x="477079" y="484916"/>
            <a:ext cx="11211032" cy="5883742"/>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120311507"/>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28</a:t>
            </a:fld>
            <a:endParaRPr lang="fr-FR" sz="2400" b="1" dirty="0">
              <a:ln>
                <a:solidFill>
                  <a:srgbClr val="C00000"/>
                </a:solidFill>
              </a:ln>
              <a:solidFill>
                <a:schemeClr val="bg1"/>
              </a:solidFill>
              <a:latin typeface="Broadway" panose="04040905080B02020502" pitchFamily="82" charset="0"/>
            </a:endParaRPr>
          </a:p>
        </p:txBody>
      </p:sp>
      <p:pic>
        <p:nvPicPr>
          <p:cNvPr id="3" name="Image 2"/>
          <p:cNvPicPr>
            <a:picLocks noChangeAspect="1"/>
          </p:cNvPicPr>
          <p:nvPr/>
        </p:nvPicPr>
        <p:blipFill rotWithShape="1">
          <a:blip r:embed="rId3"/>
          <a:srcRect l="1" t="4317" r="-357" b="43590"/>
          <a:stretch/>
        </p:blipFill>
        <p:spPr>
          <a:xfrm>
            <a:off x="503583" y="510874"/>
            <a:ext cx="11184834" cy="5805771"/>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28485530"/>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29</a:t>
            </a:fld>
            <a:endParaRPr lang="fr-FR" sz="2400" b="1" dirty="0">
              <a:ln>
                <a:solidFill>
                  <a:srgbClr val="C00000"/>
                </a:solidFill>
              </a:ln>
              <a:solidFill>
                <a:schemeClr val="bg1"/>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5892" t="1" r="10080" b="-225"/>
          <a:stretch/>
        </p:blipFill>
        <p:spPr>
          <a:xfrm>
            <a:off x="543339" y="457181"/>
            <a:ext cx="11131825" cy="5890610"/>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782587267"/>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30</a:t>
            </a:fld>
            <a:endParaRPr lang="fr-FR" sz="2400" b="1" dirty="0">
              <a:ln>
                <a:solidFill>
                  <a:srgbClr val="C00000"/>
                </a:solidFill>
              </a:ln>
              <a:solidFill>
                <a:schemeClr val="bg1"/>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27"/>
          <a:stretch/>
        </p:blipFill>
        <p:spPr>
          <a:xfrm>
            <a:off x="490331" y="490330"/>
            <a:ext cx="11158330" cy="5912555"/>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463879413"/>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31</a:t>
            </a:fld>
            <a:endParaRPr lang="fr-FR" sz="2400" b="1" dirty="0">
              <a:ln>
                <a:solidFill>
                  <a:srgbClr val="C00000"/>
                </a:solidFill>
              </a:ln>
              <a:solidFill>
                <a:schemeClr val="bg1"/>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77349" y="467084"/>
            <a:ext cx="11102190" cy="5889266"/>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042931468"/>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32</a:t>
            </a:fld>
            <a:endParaRPr lang="fr-FR" sz="2400" b="1" dirty="0">
              <a:ln>
                <a:solidFill>
                  <a:srgbClr val="C00000"/>
                </a:solidFill>
              </a:ln>
              <a:solidFill>
                <a:schemeClr val="bg1"/>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24729" t="-96" r="7424" b="405"/>
          <a:stretch/>
        </p:blipFill>
        <p:spPr>
          <a:xfrm>
            <a:off x="528099" y="480292"/>
            <a:ext cx="11105322" cy="5897415"/>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309277318"/>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33</a:t>
            </a:fld>
            <a:endParaRPr lang="fr-FR" sz="2400" b="1" dirty="0">
              <a:ln>
                <a:solidFill>
                  <a:srgbClr val="C00000"/>
                </a:solidFill>
              </a:ln>
              <a:solidFill>
                <a:schemeClr val="bg1"/>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7603" t="1" r="10359" b="597"/>
          <a:stretch/>
        </p:blipFill>
        <p:spPr>
          <a:xfrm>
            <a:off x="530087" y="484224"/>
            <a:ext cx="11131826" cy="5837064"/>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722490107"/>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34</a:t>
            </a:fld>
            <a:endParaRPr lang="fr-FR" sz="2400" b="1" dirty="0">
              <a:ln>
                <a:solidFill>
                  <a:srgbClr val="C00000"/>
                </a:solidFill>
              </a:ln>
              <a:solidFill>
                <a:schemeClr val="bg1"/>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2"/>
          <a:stretch/>
        </p:blipFill>
        <p:spPr>
          <a:xfrm>
            <a:off x="545123" y="485910"/>
            <a:ext cx="11134345" cy="5884036"/>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283926994"/>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35</a:t>
            </a:fld>
            <a:endParaRPr lang="fr-FR" sz="2400" b="1" dirty="0">
              <a:ln>
                <a:solidFill>
                  <a:srgbClr val="C00000"/>
                </a:solidFill>
              </a:ln>
              <a:solidFill>
                <a:schemeClr val="bg1"/>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2322" t="-1042" r="8594" b="-538"/>
          <a:stretch/>
        </p:blipFill>
        <p:spPr>
          <a:xfrm>
            <a:off x="543339" y="459133"/>
            <a:ext cx="11065565" cy="5897217"/>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139712355"/>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36</a:t>
            </a:fld>
            <a:endParaRPr lang="fr-FR" sz="2400" b="1" dirty="0">
              <a:ln>
                <a:solidFill>
                  <a:srgbClr val="C00000"/>
                </a:solidFill>
              </a:ln>
              <a:solidFill>
                <a:schemeClr val="bg1"/>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77714" y="423354"/>
            <a:ext cx="11236571" cy="5932996"/>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136306545"/>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98120"/>
            <a:ext cx="11704320" cy="6431280"/>
          </a:xfrm>
          <a:prstGeom prst="rect">
            <a:avLst/>
          </a:prstGeom>
          <a:noFill/>
          <a:ln w="482600" cmpd="dbl">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8600" y="198120"/>
            <a:ext cx="11704320" cy="6431280"/>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D5487EB4-00BC-4A5F-90E0-B115D6C80FE4}" type="datetime1">
              <a:rPr lang="fr-FR" sz="2400" b="1" smtClean="0">
                <a:ln>
                  <a:solidFill>
                    <a:srgbClr val="C00000"/>
                  </a:solidFill>
                </a:ln>
                <a:solidFill>
                  <a:schemeClr val="bg1"/>
                </a:solidFill>
                <a:latin typeface="Broadway" panose="04040905080B02020502" pitchFamily="82" charset="0"/>
              </a:rPr>
              <a:t>28/03/2021</a:t>
            </a:fld>
            <a:endParaRPr lang="fr-FR" sz="2400" b="1" dirty="0">
              <a:ln>
                <a:solidFill>
                  <a:srgbClr val="C00000"/>
                </a:solidFill>
              </a:ln>
              <a:solidFill>
                <a:schemeClr val="bg1"/>
              </a:solidFill>
              <a:latin typeface="Broadway" panose="04040905080B02020502" pitchFamily="82" charset="0"/>
            </a:endParaRPr>
          </a:p>
        </p:txBody>
      </p:sp>
      <p:sp>
        <p:nvSpPr>
          <p:cNvPr id="7" name="Espace réservé du pied de page 6"/>
          <p:cNvSpPr>
            <a:spLocks noGrp="1"/>
          </p:cNvSpPr>
          <p:nvPr>
            <p:ph type="ftr" sz="quarter" idx="11"/>
          </p:nvPr>
        </p:nvSpPr>
        <p:spPr/>
        <p:txBody>
          <a:bodyPr/>
          <a:lstStyle/>
          <a:p>
            <a:r>
              <a:rPr lang="fr-FR" sz="2400" b="1" dirty="0" smtClean="0">
                <a:ln>
                  <a:solidFill>
                    <a:srgbClr val="C00000"/>
                  </a:solidFill>
                </a:ln>
                <a:solidFill>
                  <a:schemeClr val="bg1"/>
                </a:solidFill>
                <a:latin typeface="Broadway" panose="04040905080B02020502" pitchFamily="82" charset="0"/>
              </a:rPr>
              <a:t>PPS   Lande   2021</a:t>
            </a:r>
            <a:endParaRPr lang="fr-FR" sz="2400" b="1" dirty="0">
              <a:ln>
                <a:solidFill>
                  <a:srgbClr val="C00000"/>
                </a:solidFill>
              </a:ln>
              <a:solidFill>
                <a:schemeClr val="bg1"/>
              </a:solidFill>
              <a:latin typeface="Broadway" panose="04040905080B02020502" pitchFamily="82" charset="0"/>
            </a:endParaRPr>
          </a:p>
        </p:txBody>
      </p:sp>
      <p:sp>
        <p:nvSpPr>
          <p:cNvPr id="8" name="Espace réservé du numéro de diapositive 7"/>
          <p:cNvSpPr>
            <a:spLocks noGrp="1"/>
          </p:cNvSpPr>
          <p:nvPr>
            <p:ph type="sldNum" sz="quarter" idx="12"/>
          </p:nvPr>
        </p:nvSpPr>
        <p:spPr/>
        <p:txBody>
          <a:bodyPr/>
          <a:lstStyle/>
          <a:p>
            <a:fld id="{41AFFDCF-A6C4-47A9-A3DA-831FFCD8DFFC}" type="slidenum">
              <a:rPr lang="fr-FR" sz="2400" b="1" smtClean="0">
                <a:ln>
                  <a:solidFill>
                    <a:srgbClr val="C00000"/>
                  </a:solidFill>
                </a:ln>
                <a:solidFill>
                  <a:schemeClr val="bg1"/>
                </a:solidFill>
                <a:latin typeface="Broadway" panose="04040905080B02020502" pitchFamily="82" charset="0"/>
              </a:rPr>
              <a:t>37</a:t>
            </a:fld>
            <a:endParaRPr lang="fr-FR" sz="2400" b="1" dirty="0">
              <a:ln>
                <a:solidFill>
                  <a:srgbClr val="C00000"/>
                </a:solidFill>
              </a:ln>
              <a:solidFill>
                <a:schemeClr val="bg1"/>
              </a:solidFill>
              <a:latin typeface="Broadway" panose="04040905080B02020502" pitchFamily="82" charset="0"/>
            </a:endParaRPr>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l="10286" r="8971" b="-539"/>
          <a:stretch/>
        </p:blipFill>
        <p:spPr>
          <a:xfrm>
            <a:off x="503583" y="488862"/>
            <a:ext cx="11118573" cy="5911938"/>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Rectangle 2"/>
          <p:cNvSpPr/>
          <p:nvPr/>
        </p:nvSpPr>
        <p:spPr>
          <a:xfrm>
            <a:off x="1893524" y="2351931"/>
            <a:ext cx="8374472" cy="2123658"/>
          </a:xfrm>
          <a:prstGeom prst="rect">
            <a:avLst/>
          </a:prstGeom>
        </p:spPr>
        <p:txBody>
          <a:bodyPr wrap="none">
            <a:spAutoFit/>
          </a:bodyPr>
          <a:lstStyle/>
          <a:p>
            <a:r>
              <a:rPr lang="fr-FR" sz="4400" b="1" dirty="0" smtClean="0">
                <a:ln>
                  <a:solidFill>
                    <a:schemeClr val="accent6">
                      <a:lumMod val="75000"/>
                    </a:schemeClr>
                  </a:solidFill>
                </a:ln>
                <a:solidFill>
                  <a:schemeClr val="bg1"/>
                </a:solidFill>
                <a:effectLst>
                  <a:glow rad="228600">
                    <a:schemeClr val="accent6">
                      <a:satMod val="175000"/>
                      <a:alpha val="40000"/>
                    </a:schemeClr>
                  </a:glow>
                </a:effectLst>
                <a:latin typeface="Broadway" panose="04040905080B02020502" pitchFamily="82" charset="0"/>
              </a:rPr>
              <a:t>                     C’était</a:t>
            </a:r>
          </a:p>
          <a:p>
            <a:r>
              <a:rPr lang="fr-FR" sz="4400" b="1" dirty="0" smtClean="0">
                <a:ln>
                  <a:solidFill>
                    <a:schemeClr val="accent6">
                      <a:lumMod val="75000"/>
                    </a:schemeClr>
                  </a:solidFill>
                </a:ln>
                <a:solidFill>
                  <a:schemeClr val="bg1"/>
                </a:solidFill>
                <a:effectLst>
                  <a:glow rad="228600">
                    <a:schemeClr val="accent6">
                      <a:satMod val="175000"/>
                      <a:alpha val="40000"/>
                    </a:schemeClr>
                  </a:glow>
                </a:effectLst>
                <a:latin typeface="Broadway" panose="04040905080B02020502" pitchFamily="82" charset="0"/>
              </a:rPr>
              <a:t>Deux chiens de Roumanie,</a:t>
            </a:r>
          </a:p>
          <a:p>
            <a:r>
              <a:rPr lang="fr-FR" sz="4400" b="1" dirty="0">
                <a:ln>
                  <a:solidFill>
                    <a:schemeClr val="accent6">
                      <a:lumMod val="75000"/>
                    </a:schemeClr>
                  </a:solidFill>
                </a:ln>
                <a:solidFill>
                  <a:schemeClr val="bg1"/>
                </a:solidFill>
                <a:effectLst>
                  <a:glow rad="228600">
                    <a:schemeClr val="accent6">
                      <a:satMod val="175000"/>
                      <a:alpha val="40000"/>
                    </a:schemeClr>
                  </a:glow>
                </a:effectLst>
                <a:latin typeface="Broadway" panose="04040905080B02020502" pitchFamily="82" charset="0"/>
              </a:rPr>
              <a:t> </a:t>
            </a:r>
            <a:r>
              <a:rPr lang="fr-FR" sz="4400" b="1" dirty="0" smtClean="0">
                <a:ln>
                  <a:solidFill>
                    <a:schemeClr val="accent6">
                      <a:lumMod val="75000"/>
                    </a:schemeClr>
                  </a:solidFill>
                </a:ln>
                <a:solidFill>
                  <a:schemeClr val="bg1"/>
                </a:solidFill>
                <a:effectLst>
                  <a:glow rad="228600">
                    <a:schemeClr val="accent6">
                      <a:satMod val="175000"/>
                      <a:alpha val="40000"/>
                    </a:schemeClr>
                  </a:glow>
                </a:effectLst>
                <a:latin typeface="Broadway" panose="04040905080B02020502" pitchFamily="82" charset="0"/>
              </a:rPr>
              <a:t>               Yuri et Finn </a:t>
            </a:r>
            <a:endParaRPr lang="fr-FR" sz="4400" b="1" dirty="0">
              <a:ln>
                <a:solidFill>
                  <a:schemeClr val="accent6">
                    <a:lumMod val="75000"/>
                  </a:schemeClr>
                </a:solidFill>
              </a:ln>
              <a:solidFill>
                <a:schemeClr val="bg1"/>
              </a:solidFill>
              <a:effectLst>
                <a:glow rad="228600">
                  <a:schemeClr val="accent6">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2743097365"/>
      </p:ext>
    </p:extLst>
  </p:cSld>
  <p:clrMapOvr>
    <a:masterClrMapping/>
  </p:clrMapOvr>
  <mc:AlternateContent xmlns:mc="http://schemas.openxmlformats.org/markup-compatibility/2006">
    <mc:Choice xmlns:p14="http://schemas.microsoft.com/office/powerpoint/2010/main" Requires="p14">
      <p:transition spd="slow" p14:dur="5250" advTm="13000">
        <p14:flythrough dir="out" hasBounce="1"/>
        <p:sndAc>
          <p:stSnd loop="1">
            <p:snd r:embed="rId3" name="07_Nummer_7 bis.wav"/>
          </p:stSnd>
        </p:sndAc>
      </p:transition>
    </mc:Choice>
    <mc:Fallback>
      <p:transition spd="slow" advTm="13000">
        <p:fade/>
        <p:sndAc>
          <p:stSnd loop="1">
            <p:snd r:embed="rId3" name="07_Nummer_7 bi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7">
                                            <p:txEl>
                                              <p:pRg st="0" end="0"/>
                                            </p:txEl>
                                          </p:spTgt>
                                        </p:tgtEl>
                                        <p:attrNameLst>
                                          <p:attrName>style.visibility</p:attrName>
                                        </p:attrNameLst>
                                      </p:cBhvr>
                                      <p:to>
                                        <p:strVal val="visible"/>
                                      </p:to>
                                    </p:set>
                                    <p:set>
                                      <p:cBhvr>
                                        <p:cTn id="17" dur="455" fill="hold">
                                          <p:stCondLst>
                                            <p:cond delay="0"/>
                                          </p:stCondLst>
                                        </p:cTn>
                                        <p:tgtEl>
                                          <p:spTgt spid="7">
                                            <p:txEl>
                                              <p:pRg st="0" end="0"/>
                                            </p:txEl>
                                          </p:spTgt>
                                        </p:tgtEl>
                                        <p:attrNameLst>
                                          <p:attrName>style.rotation</p:attrName>
                                        </p:attrNameLst>
                                      </p:cBhvr>
                                      <p:to>
                                        <p:strVal val="-45.0"/>
                                      </p:to>
                                    </p:set>
                                    <p:anim calcmode="lin" valueType="num">
                                      <p:cBhvr>
                                        <p:cTn id="1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nodeType="click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wipe(up)">
                                      <p:cBhvr>
                                        <p:cTn id="26" dur="500"/>
                                        <p:tgtEl>
                                          <p:spTgt spid="2"/>
                                        </p:tgtEl>
                                      </p:cBhvr>
                                    </p:animEffect>
                                  </p:childTnLst>
                                </p:cTn>
                              </p:par>
                            </p:childTnLst>
                          </p:cTn>
                        </p:par>
                      </p:childTnLst>
                    </p:cTn>
                  </p:par>
                  <p:par>
                    <p:cTn id="27" fill="hold">
                      <p:stCondLst>
                        <p:cond delay="indefinite"/>
                      </p:stCondLst>
                      <p:childTnLst>
                        <p:par>
                          <p:cTn id="28" fill="hold">
                            <p:stCondLst>
                              <p:cond delay="0"/>
                            </p:stCondLst>
                            <p:childTnLst>
                              <p:par>
                                <p:cTn id="29" presetID="38" presetClass="entr" presetSubtype="0" accel="50000" fill="hold" nodeType="clickEffect">
                                  <p:stCondLst>
                                    <p:cond delay="0"/>
                                  </p:stCondLst>
                                  <p:iterate type="lt">
                                    <p:tmPct val="50000"/>
                                  </p:iterate>
                                  <p:childTnLst>
                                    <p:set>
                                      <p:cBhvr>
                                        <p:cTn id="30" dur="1" fill="hold">
                                          <p:stCondLst>
                                            <p:cond delay="0"/>
                                          </p:stCondLst>
                                        </p:cTn>
                                        <p:tgtEl>
                                          <p:spTgt spid="3">
                                            <p:txEl>
                                              <p:pRg st="0" end="0"/>
                                            </p:txEl>
                                          </p:spTgt>
                                        </p:tgtEl>
                                        <p:attrNameLst>
                                          <p:attrName>style.visibility</p:attrName>
                                        </p:attrNameLst>
                                      </p:cBhvr>
                                      <p:to>
                                        <p:strVal val="visible"/>
                                      </p:to>
                                    </p:set>
                                    <p:set>
                                      <p:cBhvr>
                                        <p:cTn id="31" dur="455" fill="hold">
                                          <p:stCondLst>
                                            <p:cond delay="0"/>
                                          </p:stCondLst>
                                        </p:cTn>
                                        <p:tgtEl>
                                          <p:spTgt spid="3">
                                            <p:txEl>
                                              <p:pRg st="0" end="0"/>
                                            </p:txEl>
                                          </p:spTgt>
                                        </p:tgtEl>
                                        <p:attrNameLst>
                                          <p:attrName>style.rotation</p:attrName>
                                        </p:attrNameLst>
                                      </p:cBhvr>
                                      <p:to>
                                        <p:strVal val="-45.0"/>
                                      </p:to>
                                    </p:set>
                                    <p:anim calcmode="lin" valueType="num">
                                      <p:cBhvr>
                                        <p:cTn id="32"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3"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34"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5"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38" presetClass="entr" presetSubtype="0" accel="50000" fill="hold" nodeType="clickEffect">
                                  <p:stCondLst>
                                    <p:cond delay="0"/>
                                  </p:stCondLst>
                                  <p:iterate type="lt">
                                    <p:tmPct val="50000"/>
                                  </p:iterate>
                                  <p:childTnLst>
                                    <p:set>
                                      <p:cBhvr>
                                        <p:cTn id="39" dur="1" fill="hold">
                                          <p:stCondLst>
                                            <p:cond delay="0"/>
                                          </p:stCondLst>
                                        </p:cTn>
                                        <p:tgtEl>
                                          <p:spTgt spid="3">
                                            <p:txEl>
                                              <p:pRg st="1" end="1"/>
                                            </p:txEl>
                                          </p:spTgt>
                                        </p:tgtEl>
                                        <p:attrNameLst>
                                          <p:attrName>style.visibility</p:attrName>
                                        </p:attrNameLst>
                                      </p:cBhvr>
                                      <p:to>
                                        <p:strVal val="visible"/>
                                      </p:to>
                                    </p:set>
                                    <p:set>
                                      <p:cBhvr>
                                        <p:cTn id="40" dur="455" fill="hold">
                                          <p:stCondLst>
                                            <p:cond delay="0"/>
                                          </p:stCondLst>
                                        </p:cTn>
                                        <p:tgtEl>
                                          <p:spTgt spid="3">
                                            <p:txEl>
                                              <p:pRg st="1" end="1"/>
                                            </p:txEl>
                                          </p:spTgt>
                                        </p:tgtEl>
                                        <p:attrNameLst>
                                          <p:attrName>style.rotation</p:attrName>
                                        </p:attrNameLst>
                                      </p:cBhvr>
                                      <p:to>
                                        <p:strVal val="-45.0"/>
                                      </p:to>
                                    </p:set>
                                    <p:anim calcmode="lin" valueType="num">
                                      <p:cBhvr>
                                        <p:cTn id="41"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42"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43"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44"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38" presetClass="entr" presetSubtype="0" accel="50000" fill="hold" nodeType="clickEffect">
                                  <p:stCondLst>
                                    <p:cond delay="0"/>
                                  </p:stCondLst>
                                  <p:iterate type="lt">
                                    <p:tmPct val="50000"/>
                                  </p:iterate>
                                  <p:childTnLst>
                                    <p:set>
                                      <p:cBhvr>
                                        <p:cTn id="48" dur="1" fill="hold">
                                          <p:stCondLst>
                                            <p:cond delay="0"/>
                                          </p:stCondLst>
                                        </p:cTn>
                                        <p:tgtEl>
                                          <p:spTgt spid="3">
                                            <p:txEl>
                                              <p:pRg st="2" end="2"/>
                                            </p:txEl>
                                          </p:spTgt>
                                        </p:tgtEl>
                                        <p:attrNameLst>
                                          <p:attrName>style.visibility</p:attrName>
                                        </p:attrNameLst>
                                      </p:cBhvr>
                                      <p:to>
                                        <p:strVal val="visible"/>
                                      </p:to>
                                    </p:set>
                                    <p:set>
                                      <p:cBhvr>
                                        <p:cTn id="49" dur="455" fill="hold">
                                          <p:stCondLst>
                                            <p:cond delay="0"/>
                                          </p:stCondLst>
                                        </p:cTn>
                                        <p:tgtEl>
                                          <p:spTgt spid="3">
                                            <p:txEl>
                                              <p:pRg st="2" end="2"/>
                                            </p:txEl>
                                          </p:spTgt>
                                        </p:tgtEl>
                                        <p:attrNameLst>
                                          <p:attrName>style.rotation</p:attrName>
                                        </p:attrNameLst>
                                      </p:cBhvr>
                                      <p:to>
                                        <p:strVal val="-45.0"/>
                                      </p:to>
                                    </p:set>
                                    <p:anim calcmode="lin" valueType="num">
                                      <p:cBhvr>
                                        <p:cTn id="50"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51"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52"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53"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106</TotalTime>
  <Words>443</Words>
  <Application>Microsoft Office PowerPoint</Application>
  <PresentationFormat>Grand écran</PresentationFormat>
  <Paragraphs>158</Paragraphs>
  <Slides>37</Slides>
  <Notes>37</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37</vt:i4>
      </vt:variant>
    </vt:vector>
  </HeadingPairs>
  <TitlesOfParts>
    <vt:vector size="42"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18</cp:revision>
  <dcterms:created xsi:type="dcterms:W3CDTF">2021-03-28T11:50:26Z</dcterms:created>
  <dcterms:modified xsi:type="dcterms:W3CDTF">2021-03-28T13:37:01Z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