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8"/>
  </p:notesMasterIdLst>
  <p:sldIdLst>
    <p:sldId id="269" r:id="rId2"/>
    <p:sldId id="257" r:id="rId3"/>
    <p:sldId id="256" r:id="rId4"/>
    <p:sldId id="259" r:id="rId5"/>
    <p:sldId id="258" r:id="rId6"/>
    <p:sldId id="260" r:id="rId7"/>
    <p:sldId id="261" r:id="rId8"/>
    <p:sldId id="262" r:id="rId9"/>
    <p:sldId id="263" r:id="rId10"/>
    <p:sldId id="264" r:id="rId11"/>
    <p:sldId id="265" r:id="rId12"/>
    <p:sldId id="266" r:id="rId13"/>
    <p:sldId id="267" r:id="rId14"/>
    <p:sldId id="268" r:id="rId15"/>
    <p:sldId id="271" r:id="rId16"/>
    <p:sldId id="270" r:id="rId17"/>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fVweTBF0NU79FWfpwCPfYQ==" hashData="8njuRSRuCLSRcQZhQ3WDpx98fZ+UiTxQes/EFhDGRjcfGsuxzidu8iSrUXPS1XPBFBt0SmFxQ8+Es9C8Q15G0w=="/>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017" autoAdjust="0"/>
    <p:restoredTop sz="94660"/>
  </p:normalViewPr>
  <p:slideViewPr>
    <p:cSldViewPr snapToGrid="0" showGuides="1">
      <p:cViewPr varScale="1">
        <p:scale>
          <a:sx n="71" d="100"/>
          <a:sy n="71" d="100"/>
        </p:scale>
        <p:origin x="60" y="9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60C90C3-8C8E-465A-815E-7E10A37A4FD5}" type="datetimeFigureOut">
              <a:rPr lang="fr-FR" smtClean="0"/>
              <a:t>14/02/2021</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EED41E8-4D5D-44E3-BFF1-9E4D12C1251F}" type="slidenum">
              <a:rPr lang="fr-FR" smtClean="0"/>
              <a:t>‹N°›</a:t>
            </a:fld>
            <a:endParaRPr lang="fr-FR"/>
          </a:p>
        </p:txBody>
      </p:sp>
    </p:spTree>
    <p:extLst>
      <p:ext uri="{BB962C8B-B14F-4D97-AF65-F5344CB8AC3E}">
        <p14:creationId xmlns:p14="http://schemas.microsoft.com/office/powerpoint/2010/main" val="386924148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EED41E8-4D5D-44E3-BFF1-9E4D12C1251F}" type="slidenum">
              <a:rPr lang="fr-FR" smtClean="0"/>
              <a:t>1</a:t>
            </a:fld>
            <a:endParaRPr lang="fr-FR"/>
          </a:p>
        </p:txBody>
      </p:sp>
    </p:spTree>
    <p:extLst>
      <p:ext uri="{BB962C8B-B14F-4D97-AF65-F5344CB8AC3E}">
        <p14:creationId xmlns:p14="http://schemas.microsoft.com/office/powerpoint/2010/main" val="32694195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EED41E8-4D5D-44E3-BFF1-9E4D12C1251F}" type="slidenum">
              <a:rPr lang="fr-FR" smtClean="0"/>
              <a:t>2</a:t>
            </a:fld>
            <a:endParaRPr lang="fr-FR"/>
          </a:p>
        </p:txBody>
      </p:sp>
    </p:spTree>
    <p:extLst>
      <p:ext uri="{BB962C8B-B14F-4D97-AF65-F5344CB8AC3E}">
        <p14:creationId xmlns:p14="http://schemas.microsoft.com/office/powerpoint/2010/main" val="51168006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EED41E8-4D5D-44E3-BFF1-9E4D12C1251F}" type="slidenum">
              <a:rPr lang="fr-FR" smtClean="0"/>
              <a:t>3</a:t>
            </a:fld>
            <a:endParaRPr lang="fr-FR"/>
          </a:p>
        </p:txBody>
      </p:sp>
    </p:spTree>
    <p:extLst>
      <p:ext uri="{BB962C8B-B14F-4D97-AF65-F5344CB8AC3E}">
        <p14:creationId xmlns:p14="http://schemas.microsoft.com/office/powerpoint/2010/main" val="59324792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EED41E8-4D5D-44E3-BFF1-9E4D12C1251F}" type="slidenum">
              <a:rPr lang="fr-FR" smtClean="0"/>
              <a:t>4</a:t>
            </a:fld>
            <a:endParaRPr lang="fr-FR"/>
          </a:p>
        </p:txBody>
      </p:sp>
    </p:spTree>
    <p:extLst>
      <p:ext uri="{BB962C8B-B14F-4D97-AF65-F5344CB8AC3E}">
        <p14:creationId xmlns:p14="http://schemas.microsoft.com/office/powerpoint/2010/main" val="126824588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EED41E8-4D5D-44E3-BFF1-9E4D12C1251F}" type="slidenum">
              <a:rPr lang="fr-FR" smtClean="0"/>
              <a:t>5</a:t>
            </a:fld>
            <a:endParaRPr lang="fr-FR"/>
          </a:p>
        </p:txBody>
      </p:sp>
    </p:spTree>
    <p:extLst>
      <p:ext uri="{BB962C8B-B14F-4D97-AF65-F5344CB8AC3E}">
        <p14:creationId xmlns:p14="http://schemas.microsoft.com/office/powerpoint/2010/main" val="227801358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EED41E8-4D5D-44E3-BFF1-9E4D12C1251F}" type="slidenum">
              <a:rPr lang="fr-FR" smtClean="0"/>
              <a:t>6</a:t>
            </a:fld>
            <a:endParaRPr lang="fr-FR"/>
          </a:p>
        </p:txBody>
      </p:sp>
    </p:spTree>
    <p:extLst>
      <p:ext uri="{BB962C8B-B14F-4D97-AF65-F5344CB8AC3E}">
        <p14:creationId xmlns:p14="http://schemas.microsoft.com/office/powerpoint/2010/main" val="290305206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EED41E8-4D5D-44E3-BFF1-9E4D12C1251F}" type="slidenum">
              <a:rPr lang="fr-FR" smtClean="0"/>
              <a:t>7</a:t>
            </a:fld>
            <a:endParaRPr lang="fr-FR"/>
          </a:p>
        </p:txBody>
      </p:sp>
    </p:spTree>
    <p:extLst>
      <p:ext uri="{BB962C8B-B14F-4D97-AF65-F5344CB8AC3E}">
        <p14:creationId xmlns:p14="http://schemas.microsoft.com/office/powerpoint/2010/main" val="242067963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EED41E8-4D5D-44E3-BFF1-9E4D12C1251F}" type="slidenum">
              <a:rPr lang="fr-FR" smtClean="0"/>
              <a:t>8</a:t>
            </a:fld>
            <a:endParaRPr lang="fr-FR"/>
          </a:p>
        </p:txBody>
      </p:sp>
    </p:spTree>
    <p:extLst>
      <p:ext uri="{BB962C8B-B14F-4D97-AF65-F5344CB8AC3E}">
        <p14:creationId xmlns:p14="http://schemas.microsoft.com/office/powerpoint/2010/main" val="287488631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EED41E8-4D5D-44E3-BFF1-9E4D12C1251F}" type="slidenum">
              <a:rPr lang="fr-FR" smtClean="0"/>
              <a:t>9</a:t>
            </a:fld>
            <a:endParaRPr lang="fr-FR"/>
          </a:p>
        </p:txBody>
      </p:sp>
    </p:spTree>
    <p:extLst>
      <p:ext uri="{BB962C8B-B14F-4D97-AF65-F5344CB8AC3E}">
        <p14:creationId xmlns:p14="http://schemas.microsoft.com/office/powerpoint/2010/main" val="155536902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EED41E8-4D5D-44E3-BFF1-9E4D12C1251F}" type="slidenum">
              <a:rPr lang="fr-FR" smtClean="0"/>
              <a:t>10</a:t>
            </a:fld>
            <a:endParaRPr lang="fr-FR"/>
          </a:p>
        </p:txBody>
      </p:sp>
    </p:spTree>
    <p:extLst>
      <p:ext uri="{BB962C8B-B14F-4D97-AF65-F5344CB8AC3E}">
        <p14:creationId xmlns:p14="http://schemas.microsoft.com/office/powerpoint/2010/main" val="304096232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EED41E8-4D5D-44E3-BFF1-9E4D12C1251F}" type="slidenum">
              <a:rPr lang="fr-FR" smtClean="0"/>
              <a:t>11</a:t>
            </a:fld>
            <a:endParaRPr lang="fr-FR"/>
          </a:p>
        </p:txBody>
      </p:sp>
    </p:spTree>
    <p:extLst>
      <p:ext uri="{BB962C8B-B14F-4D97-AF65-F5344CB8AC3E}">
        <p14:creationId xmlns:p14="http://schemas.microsoft.com/office/powerpoint/2010/main" val="205284915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EED41E8-4D5D-44E3-BFF1-9E4D12C1251F}" type="slidenum">
              <a:rPr lang="fr-FR" smtClean="0"/>
              <a:t>12</a:t>
            </a:fld>
            <a:endParaRPr lang="fr-FR"/>
          </a:p>
        </p:txBody>
      </p:sp>
    </p:spTree>
    <p:extLst>
      <p:ext uri="{BB962C8B-B14F-4D97-AF65-F5344CB8AC3E}">
        <p14:creationId xmlns:p14="http://schemas.microsoft.com/office/powerpoint/2010/main" val="265703531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EED41E8-4D5D-44E3-BFF1-9E4D12C1251F}" type="slidenum">
              <a:rPr lang="fr-FR" smtClean="0"/>
              <a:t>13</a:t>
            </a:fld>
            <a:endParaRPr lang="fr-FR"/>
          </a:p>
        </p:txBody>
      </p:sp>
    </p:spTree>
    <p:extLst>
      <p:ext uri="{BB962C8B-B14F-4D97-AF65-F5344CB8AC3E}">
        <p14:creationId xmlns:p14="http://schemas.microsoft.com/office/powerpoint/2010/main" val="267769188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EED41E8-4D5D-44E3-BFF1-9E4D12C1251F}" type="slidenum">
              <a:rPr lang="fr-FR" smtClean="0"/>
              <a:t>14</a:t>
            </a:fld>
            <a:endParaRPr lang="fr-FR"/>
          </a:p>
        </p:txBody>
      </p:sp>
    </p:spTree>
    <p:extLst>
      <p:ext uri="{BB962C8B-B14F-4D97-AF65-F5344CB8AC3E}">
        <p14:creationId xmlns:p14="http://schemas.microsoft.com/office/powerpoint/2010/main" val="266292868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EED41E8-4D5D-44E3-BFF1-9E4D12C1251F}" type="slidenum">
              <a:rPr lang="fr-FR" smtClean="0"/>
              <a:t>15</a:t>
            </a:fld>
            <a:endParaRPr lang="fr-FR"/>
          </a:p>
        </p:txBody>
      </p:sp>
    </p:spTree>
    <p:extLst>
      <p:ext uri="{BB962C8B-B14F-4D97-AF65-F5344CB8AC3E}">
        <p14:creationId xmlns:p14="http://schemas.microsoft.com/office/powerpoint/2010/main" val="272809656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EED41E8-4D5D-44E3-BFF1-9E4D12C1251F}" type="slidenum">
              <a:rPr lang="fr-FR" smtClean="0"/>
              <a:t>16</a:t>
            </a:fld>
            <a:endParaRPr lang="fr-FR"/>
          </a:p>
        </p:txBody>
      </p:sp>
    </p:spTree>
    <p:extLst>
      <p:ext uri="{BB962C8B-B14F-4D97-AF65-F5344CB8AC3E}">
        <p14:creationId xmlns:p14="http://schemas.microsoft.com/office/powerpoint/2010/main" val="328025516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81E5832C-C98C-4502-9129-793C79712EEC}" type="datetime1">
              <a:rPr lang="fr-FR" smtClean="0"/>
              <a:t>14/02/2021</a:t>
            </a:fld>
            <a:endParaRPr lang="fr-FR"/>
          </a:p>
        </p:txBody>
      </p:sp>
      <p:sp>
        <p:nvSpPr>
          <p:cNvPr id="5" name="Espace réservé du pied de page 4"/>
          <p:cNvSpPr>
            <a:spLocks noGrp="1"/>
          </p:cNvSpPr>
          <p:nvPr>
            <p:ph type="ftr" sz="quarter" idx="11"/>
          </p:nvPr>
        </p:nvSpPr>
        <p:spPr/>
        <p:txBody>
          <a:bodyPr/>
          <a:lstStyle/>
          <a:p>
            <a:r>
              <a:rPr lang="fr-FR" smtClean="0"/>
              <a:t>PPS   Lande   2012</a:t>
            </a:r>
            <a:endParaRPr lang="fr-FR"/>
          </a:p>
        </p:txBody>
      </p:sp>
      <p:sp>
        <p:nvSpPr>
          <p:cNvPr id="6" name="Espace réservé du numéro de diapositive 5"/>
          <p:cNvSpPr>
            <a:spLocks noGrp="1"/>
          </p:cNvSpPr>
          <p:nvPr>
            <p:ph type="sldNum" sz="quarter" idx="12"/>
          </p:nvPr>
        </p:nvSpPr>
        <p:spPr/>
        <p:txBody>
          <a:bodyPr/>
          <a:lstStyle/>
          <a:p>
            <a:fld id="{0751D118-9A18-4D9A-9DB9-4C67E8CEA927}" type="slidenum">
              <a:rPr lang="fr-FR" smtClean="0"/>
              <a:t>‹N°›</a:t>
            </a:fld>
            <a:endParaRPr lang="fr-FR"/>
          </a:p>
        </p:txBody>
      </p:sp>
    </p:spTree>
    <p:extLst>
      <p:ext uri="{BB962C8B-B14F-4D97-AF65-F5344CB8AC3E}">
        <p14:creationId xmlns:p14="http://schemas.microsoft.com/office/powerpoint/2010/main" val="3577045043"/>
      </p:ext>
    </p:extLst>
  </p:cSld>
  <p:clrMapOvr>
    <a:masterClrMapping/>
  </p:clrMapOvr>
  <mc:AlternateContent xmlns:mc="http://schemas.openxmlformats.org/markup-compatibility/2006" xmlns:p14="http://schemas.microsoft.com/office/powerpoint/2010/main">
    <mc:Choice Requires="p14">
      <p:transition spd="slow" p14:dur="5250" advTm="13000">
        <p:wedge/>
      </p:transition>
    </mc:Choice>
    <mc:Fallback xmlns="">
      <p:transition spd="slow" advTm="13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4DC6CF12-BD94-4B9A-9553-5398B0200C58}" type="datetime1">
              <a:rPr lang="fr-FR" smtClean="0"/>
              <a:t>14/02/2021</a:t>
            </a:fld>
            <a:endParaRPr lang="fr-FR"/>
          </a:p>
        </p:txBody>
      </p:sp>
      <p:sp>
        <p:nvSpPr>
          <p:cNvPr id="5" name="Espace réservé du pied de page 4"/>
          <p:cNvSpPr>
            <a:spLocks noGrp="1"/>
          </p:cNvSpPr>
          <p:nvPr>
            <p:ph type="ftr" sz="quarter" idx="11"/>
          </p:nvPr>
        </p:nvSpPr>
        <p:spPr/>
        <p:txBody>
          <a:bodyPr/>
          <a:lstStyle/>
          <a:p>
            <a:r>
              <a:rPr lang="fr-FR" smtClean="0"/>
              <a:t>PPS   Lande   2012</a:t>
            </a:r>
            <a:endParaRPr lang="fr-FR"/>
          </a:p>
        </p:txBody>
      </p:sp>
      <p:sp>
        <p:nvSpPr>
          <p:cNvPr id="6" name="Espace réservé du numéro de diapositive 5"/>
          <p:cNvSpPr>
            <a:spLocks noGrp="1"/>
          </p:cNvSpPr>
          <p:nvPr>
            <p:ph type="sldNum" sz="quarter" idx="12"/>
          </p:nvPr>
        </p:nvSpPr>
        <p:spPr/>
        <p:txBody>
          <a:bodyPr/>
          <a:lstStyle/>
          <a:p>
            <a:fld id="{0751D118-9A18-4D9A-9DB9-4C67E8CEA927}" type="slidenum">
              <a:rPr lang="fr-FR" smtClean="0"/>
              <a:t>‹N°›</a:t>
            </a:fld>
            <a:endParaRPr lang="fr-FR"/>
          </a:p>
        </p:txBody>
      </p:sp>
    </p:spTree>
    <p:extLst>
      <p:ext uri="{BB962C8B-B14F-4D97-AF65-F5344CB8AC3E}">
        <p14:creationId xmlns:p14="http://schemas.microsoft.com/office/powerpoint/2010/main" val="788074833"/>
      </p:ext>
    </p:extLst>
  </p:cSld>
  <p:clrMapOvr>
    <a:masterClrMapping/>
  </p:clrMapOvr>
  <mc:AlternateContent xmlns:mc="http://schemas.openxmlformats.org/markup-compatibility/2006" xmlns:p14="http://schemas.microsoft.com/office/powerpoint/2010/main">
    <mc:Choice Requires="p14">
      <p:transition spd="slow" p14:dur="5250" advTm="13000">
        <p:wedge/>
      </p:transition>
    </mc:Choice>
    <mc:Fallback xmlns="">
      <p:transition spd="slow" advTm="13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03E96678-1C3D-489B-B943-CF6C13B741C2}" type="datetime1">
              <a:rPr lang="fr-FR" smtClean="0"/>
              <a:t>14/02/2021</a:t>
            </a:fld>
            <a:endParaRPr lang="fr-FR"/>
          </a:p>
        </p:txBody>
      </p:sp>
      <p:sp>
        <p:nvSpPr>
          <p:cNvPr id="5" name="Espace réservé du pied de page 4"/>
          <p:cNvSpPr>
            <a:spLocks noGrp="1"/>
          </p:cNvSpPr>
          <p:nvPr>
            <p:ph type="ftr" sz="quarter" idx="11"/>
          </p:nvPr>
        </p:nvSpPr>
        <p:spPr/>
        <p:txBody>
          <a:bodyPr/>
          <a:lstStyle/>
          <a:p>
            <a:r>
              <a:rPr lang="fr-FR" smtClean="0"/>
              <a:t>PPS   Lande   2012</a:t>
            </a:r>
            <a:endParaRPr lang="fr-FR"/>
          </a:p>
        </p:txBody>
      </p:sp>
      <p:sp>
        <p:nvSpPr>
          <p:cNvPr id="6" name="Espace réservé du numéro de diapositive 5"/>
          <p:cNvSpPr>
            <a:spLocks noGrp="1"/>
          </p:cNvSpPr>
          <p:nvPr>
            <p:ph type="sldNum" sz="quarter" idx="12"/>
          </p:nvPr>
        </p:nvSpPr>
        <p:spPr/>
        <p:txBody>
          <a:bodyPr/>
          <a:lstStyle/>
          <a:p>
            <a:fld id="{0751D118-9A18-4D9A-9DB9-4C67E8CEA927}" type="slidenum">
              <a:rPr lang="fr-FR" smtClean="0"/>
              <a:t>‹N°›</a:t>
            </a:fld>
            <a:endParaRPr lang="fr-FR"/>
          </a:p>
        </p:txBody>
      </p:sp>
    </p:spTree>
    <p:extLst>
      <p:ext uri="{BB962C8B-B14F-4D97-AF65-F5344CB8AC3E}">
        <p14:creationId xmlns:p14="http://schemas.microsoft.com/office/powerpoint/2010/main" val="3673328081"/>
      </p:ext>
    </p:extLst>
  </p:cSld>
  <p:clrMapOvr>
    <a:masterClrMapping/>
  </p:clrMapOvr>
  <mc:AlternateContent xmlns:mc="http://schemas.openxmlformats.org/markup-compatibility/2006" xmlns:p14="http://schemas.microsoft.com/office/powerpoint/2010/main">
    <mc:Choice Requires="p14">
      <p:transition spd="slow" p14:dur="5250" advTm="13000">
        <p:wedge/>
      </p:transition>
    </mc:Choice>
    <mc:Fallback xmlns="">
      <p:transition spd="slow" advTm="13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AC2BAA27-11C1-4A75-9864-157CD336DF52}" type="datetime1">
              <a:rPr lang="fr-FR" smtClean="0"/>
              <a:t>14/02/2021</a:t>
            </a:fld>
            <a:endParaRPr lang="fr-FR"/>
          </a:p>
        </p:txBody>
      </p:sp>
      <p:sp>
        <p:nvSpPr>
          <p:cNvPr id="6" name="Espace réservé du pied de page 5"/>
          <p:cNvSpPr>
            <a:spLocks noGrp="1"/>
          </p:cNvSpPr>
          <p:nvPr>
            <p:ph type="ftr" sz="quarter" idx="11"/>
          </p:nvPr>
        </p:nvSpPr>
        <p:spPr/>
        <p:txBody>
          <a:bodyPr/>
          <a:lstStyle/>
          <a:p>
            <a:r>
              <a:rPr lang="fr-FR" smtClean="0"/>
              <a:t>PPS   Lande   2012</a:t>
            </a:r>
            <a:endParaRPr lang="fr-FR"/>
          </a:p>
        </p:txBody>
      </p:sp>
      <p:sp>
        <p:nvSpPr>
          <p:cNvPr id="7" name="Espace réservé du numéro de diapositive 6"/>
          <p:cNvSpPr>
            <a:spLocks noGrp="1"/>
          </p:cNvSpPr>
          <p:nvPr>
            <p:ph type="sldNum" sz="quarter" idx="12"/>
          </p:nvPr>
        </p:nvSpPr>
        <p:spPr/>
        <p:txBody>
          <a:bodyPr/>
          <a:lstStyle/>
          <a:p>
            <a:fld id="{0751D118-9A18-4D9A-9DB9-4C67E8CEA927}" type="slidenum">
              <a:rPr lang="fr-FR" smtClean="0"/>
              <a:t>‹N°›</a:t>
            </a:fld>
            <a:endParaRPr lang="fr-FR"/>
          </a:p>
        </p:txBody>
      </p:sp>
    </p:spTree>
    <p:extLst>
      <p:ext uri="{BB962C8B-B14F-4D97-AF65-F5344CB8AC3E}">
        <p14:creationId xmlns:p14="http://schemas.microsoft.com/office/powerpoint/2010/main" val="1395825743"/>
      </p:ext>
    </p:extLst>
  </p:cSld>
  <p:clrMapOvr>
    <a:masterClrMapping/>
  </p:clrMapOvr>
  <mc:AlternateContent xmlns:mc="http://schemas.openxmlformats.org/markup-compatibility/2006" xmlns:p14="http://schemas.microsoft.com/office/powerpoint/2010/main">
    <mc:Choice Requires="p14">
      <p:transition spd="slow" p14:dur="5250" advTm="13000">
        <p:wedge/>
      </p:transition>
    </mc:Choice>
    <mc:Fallback xmlns="">
      <p:transition spd="slow" advTm="13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B9A6953F-C18D-48FC-A744-E0C9BCB95140}" type="datetime1">
              <a:rPr lang="fr-FR" smtClean="0"/>
              <a:t>14/02/2021</a:t>
            </a:fld>
            <a:endParaRPr lang="fr-FR"/>
          </a:p>
        </p:txBody>
      </p:sp>
      <p:sp>
        <p:nvSpPr>
          <p:cNvPr id="8" name="Espace réservé du pied de page 7"/>
          <p:cNvSpPr>
            <a:spLocks noGrp="1"/>
          </p:cNvSpPr>
          <p:nvPr>
            <p:ph type="ftr" sz="quarter" idx="11"/>
          </p:nvPr>
        </p:nvSpPr>
        <p:spPr/>
        <p:txBody>
          <a:bodyPr/>
          <a:lstStyle/>
          <a:p>
            <a:r>
              <a:rPr lang="fr-FR" smtClean="0"/>
              <a:t>PPS   Lande   2012</a:t>
            </a:r>
            <a:endParaRPr lang="fr-FR"/>
          </a:p>
        </p:txBody>
      </p:sp>
      <p:sp>
        <p:nvSpPr>
          <p:cNvPr id="9" name="Espace réservé du numéro de diapositive 8"/>
          <p:cNvSpPr>
            <a:spLocks noGrp="1"/>
          </p:cNvSpPr>
          <p:nvPr>
            <p:ph type="sldNum" sz="quarter" idx="12"/>
          </p:nvPr>
        </p:nvSpPr>
        <p:spPr/>
        <p:txBody>
          <a:bodyPr/>
          <a:lstStyle/>
          <a:p>
            <a:fld id="{0751D118-9A18-4D9A-9DB9-4C67E8CEA927}" type="slidenum">
              <a:rPr lang="fr-FR" smtClean="0"/>
              <a:t>‹N°›</a:t>
            </a:fld>
            <a:endParaRPr lang="fr-FR"/>
          </a:p>
        </p:txBody>
      </p:sp>
    </p:spTree>
    <p:extLst>
      <p:ext uri="{BB962C8B-B14F-4D97-AF65-F5344CB8AC3E}">
        <p14:creationId xmlns:p14="http://schemas.microsoft.com/office/powerpoint/2010/main" val="842496015"/>
      </p:ext>
    </p:extLst>
  </p:cSld>
  <p:clrMapOvr>
    <a:masterClrMapping/>
  </p:clrMapOvr>
  <mc:AlternateContent xmlns:mc="http://schemas.openxmlformats.org/markup-compatibility/2006" xmlns:p14="http://schemas.microsoft.com/office/powerpoint/2010/main">
    <mc:Choice Requires="p14">
      <p:transition spd="slow" p14:dur="5250" advTm="13000">
        <p:wedge/>
      </p:transition>
    </mc:Choice>
    <mc:Fallback xmlns="">
      <p:transition spd="slow" advTm="13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E722EE3D-8B83-485F-AB64-DD4427FDFE04}" type="datetime1">
              <a:rPr lang="fr-FR" smtClean="0"/>
              <a:t>14/02/2021</a:t>
            </a:fld>
            <a:endParaRPr lang="fr-FR"/>
          </a:p>
        </p:txBody>
      </p:sp>
      <p:sp>
        <p:nvSpPr>
          <p:cNvPr id="4" name="Espace réservé du pied de page 3"/>
          <p:cNvSpPr>
            <a:spLocks noGrp="1"/>
          </p:cNvSpPr>
          <p:nvPr>
            <p:ph type="ftr" sz="quarter" idx="11"/>
          </p:nvPr>
        </p:nvSpPr>
        <p:spPr/>
        <p:txBody>
          <a:bodyPr/>
          <a:lstStyle/>
          <a:p>
            <a:r>
              <a:rPr lang="fr-FR" smtClean="0"/>
              <a:t>PPS   Lande   2012</a:t>
            </a:r>
            <a:endParaRPr lang="fr-FR"/>
          </a:p>
        </p:txBody>
      </p:sp>
      <p:sp>
        <p:nvSpPr>
          <p:cNvPr id="5" name="Espace réservé du numéro de diapositive 4"/>
          <p:cNvSpPr>
            <a:spLocks noGrp="1"/>
          </p:cNvSpPr>
          <p:nvPr>
            <p:ph type="sldNum" sz="quarter" idx="12"/>
          </p:nvPr>
        </p:nvSpPr>
        <p:spPr/>
        <p:txBody>
          <a:bodyPr/>
          <a:lstStyle/>
          <a:p>
            <a:fld id="{0751D118-9A18-4D9A-9DB9-4C67E8CEA927}" type="slidenum">
              <a:rPr lang="fr-FR" smtClean="0"/>
              <a:t>‹N°›</a:t>
            </a:fld>
            <a:endParaRPr lang="fr-FR"/>
          </a:p>
        </p:txBody>
      </p:sp>
    </p:spTree>
    <p:extLst>
      <p:ext uri="{BB962C8B-B14F-4D97-AF65-F5344CB8AC3E}">
        <p14:creationId xmlns:p14="http://schemas.microsoft.com/office/powerpoint/2010/main" val="2908398039"/>
      </p:ext>
    </p:extLst>
  </p:cSld>
  <p:clrMapOvr>
    <a:masterClrMapping/>
  </p:clrMapOvr>
  <mc:AlternateContent xmlns:mc="http://schemas.openxmlformats.org/markup-compatibility/2006" xmlns:p14="http://schemas.microsoft.com/office/powerpoint/2010/main">
    <mc:Choice Requires="p14">
      <p:transition spd="slow" p14:dur="5250" advTm="13000">
        <p:wedge/>
      </p:transition>
    </mc:Choice>
    <mc:Fallback xmlns="">
      <p:transition spd="slow" advTm="13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3E98192C-2638-4815-BB6B-1C49FA64F2F0}" type="datetime1">
              <a:rPr lang="fr-FR" smtClean="0"/>
              <a:t>14/02/2021</a:t>
            </a:fld>
            <a:endParaRPr lang="fr-FR"/>
          </a:p>
        </p:txBody>
      </p:sp>
      <p:sp>
        <p:nvSpPr>
          <p:cNvPr id="3" name="Espace réservé du pied de page 2"/>
          <p:cNvSpPr>
            <a:spLocks noGrp="1"/>
          </p:cNvSpPr>
          <p:nvPr>
            <p:ph type="ftr" sz="quarter" idx="11"/>
          </p:nvPr>
        </p:nvSpPr>
        <p:spPr/>
        <p:txBody>
          <a:bodyPr/>
          <a:lstStyle/>
          <a:p>
            <a:r>
              <a:rPr lang="fr-FR" smtClean="0"/>
              <a:t>PPS   Lande   2012</a:t>
            </a:r>
            <a:endParaRPr lang="fr-FR"/>
          </a:p>
        </p:txBody>
      </p:sp>
      <p:sp>
        <p:nvSpPr>
          <p:cNvPr id="4" name="Espace réservé du numéro de diapositive 3"/>
          <p:cNvSpPr>
            <a:spLocks noGrp="1"/>
          </p:cNvSpPr>
          <p:nvPr>
            <p:ph type="sldNum" sz="quarter" idx="12"/>
          </p:nvPr>
        </p:nvSpPr>
        <p:spPr/>
        <p:txBody>
          <a:bodyPr/>
          <a:lstStyle/>
          <a:p>
            <a:fld id="{0751D118-9A18-4D9A-9DB9-4C67E8CEA927}" type="slidenum">
              <a:rPr lang="fr-FR" smtClean="0"/>
              <a:t>‹N°›</a:t>
            </a:fld>
            <a:endParaRPr lang="fr-FR"/>
          </a:p>
        </p:txBody>
      </p:sp>
    </p:spTree>
    <p:extLst>
      <p:ext uri="{BB962C8B-B14F-4D97-AF65-F5344CB8AC3E}">
        <p14:creationId xmlns:p14="http://schemas.microsoft.com/office/powerpoint/2010/main" val="4008147679"/>
      </p:ext>
    </p:extLst>
  </p:cSld>
  <p:clrMapOvr>
    <a:masterClrMapping/>
  </p:clrMapOvr>
  <mc:AlternateContent xmlns:mc="http://schemas.openxmlformats.org/markup-compatibility/2006" xmlns:p14="http://schemas.microsoft.com/office/powerpoint/2010/main">
    <mc:Choice Requires="p14">
      <p:transition spd="slow" p14:dur="5250" advTm="13000">
        <p:wedge/>
      </p:transition>
    </mc:Choice>
    <mc:Fallback xmlns="">
      <p:transition spd="slow" advTm="13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4934E6B4-2EF6-4D3C-A6C7-ABC519163B46}" type="datetime1">
              <a:rPr lang="fr-FR" smtClean="0"/>
              <a:t>14/02/2021</a:t>
            </a:fld>
            <a:endParaRPr lang="fr-FR"/>
          </a:p>
        </p:txBody>
      </p:sp>
      <p:sp>
        <p:nvSpPr>
          <p:cNvPr id="6" name="Espace réservé du pied de page 5"/>
          <p:cNvSpPr>
            <a:spLocks noGrp="1"/>
          </p:cNvSpPr>
          <p:nvPr>
            <p:ph type="ftr" sz="quarter" idx="11"/>
          </p:nvPr>
        </p:nvSpPr>
        <p:spPr/>
        <p:txBody>
          <a:bodyPr/>
          <a:lstStyle/>
          <a:p>
            <a:r>
              <a:rPr lang="fr-FR" smtClean="0"/>
              <a:t>PPS   Lande   2012</a:t>
            </a:r>
            <a:endParaRPr lang="fr-FR"/>
          </a:p>
        </p:txBody>
      </p:sp>
      <p:sp>
        <p:nvSpPr>
          <p:cNvPr id="7" name="Espace réservé du numéro de diapositive 6"/>
          <p:cNvSpPr>
            <a:spLocks noGrp="1"/>
          </p:cNvSpPr>
          <p:nvPr>
            <p:ph type="sldNum" sz="quarter" idx="12"/>
          </p:nvPr>
        </p:nvSpPr>
        <p:spPr/>
        <p:txBody>
          <a:bodyPr/>
          <a:lstStyle/>
          <a:p>
            <a:fld id="{0751D118-9A18-4D9A-9DB9-4C67E8CEA927}" type="slidenum">
              <a:rPr lang="fr-FR" smtClean="0"/>
              <a:t>‹N°›</a:t>
            </a:fld>
            <a:endParaRPr lang="fr-FR"/>
          </a:p>
        </p:txBody>
      </p:sp>
    </p:spTree>
    <p:extLst>
      <p:ext uri="{BB962C8B-B14F-4D97-AF65-F5344CB8AC3E}">
        <p14:creationId xmlns:p14="http://schemas.microsoft.com/office/powerpoint/2010/main" val="2104961030"/>
      </p:ext>
    </p:extLst>
  </p:cSld>
  <p:clrMapOvr>
    <a:masterClrMapping/>
  </p:clrMapOvr>
  <mc:AlternateContent xmlns:mc="http://schemas.openxmlformats.org/markup-compatibility/2006" xmlns:p14="http://schemas.microsoft.com/office/powerpoint/2010/main">
    <mc:Choice Requires="p14">
      <p:transition spd="slow" p14:dur="5250" advTm="13000">
        <p:wedge/>
      </p:transition>
    </mc:Choice>
    <mc:Fallback xmlns="">
      <p:transition spd="slow" advTm="13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F69C1A87-BEEA-4EA1-A6A1-FC29C56D0FAA}" type="datetime1">
              <a:rPr lang="fr-FR" smtClean="0"/>
              <a:t>14/02/2021</a:t>
            </a:fld>
            <a:endParaRPr lang="fr-FR"/>
          </a:p>
        </p:txBody>
      </p:sp>
      <p:sp>
        <p:nvSpPr>
          <p:cNvPr id="6" name="Espace réservé du pied de page 5"/>
          <p:cNvSpPr>
            <a:spLocks noGrp="1"/>
          </p:cNvSpPr>
          <p:nvPr>
            <p:ph type="ftr" sz="quarter" idx="11"/>
          </p:nvPr>
        </p:nvSpPr>
        <p:spPr/>
        <p:txBody>
          <a:bodyPr/>
          <a:lstStyle/>
          <a:p>
            <a:r>
              <a:rPr lang="fr-FR" smtClean="0"/>
              <a:t>PPS   Lande   2012</a:t>
            </a:r>
            <a:endParaRPr lang="fr-FR"/>
          </a:p>
        </p:txBody>
      </p:sp>
      <p:sp>
        <p:nvSpPr>
          <p:cNvPr id="7" name="Espace réservé du numéro de diapositive 6"/>
          <p:cNvSpPr>
            <a:spLocks noGrp="1"/>
          </p:cNvSpPr>
          <p:nvPr>
            <p:ph type="sldNum" sz="quarter" idx="12"/>
          </p:nvPr>
        </p:nvSpPr>
        <p:spPr/>
        <p:txBody>
          <a:bodyPr/>
          <a:lstStyle/>
          <a:p>
            <a:fld id="{0751D118-9A18-4D9A-9DB9-4C67E8CEA927}" type="slidenum">
              <a:rPr lang="fr-FR" smtClean="0"/>
              <a:t>‹N°›</a:t>
            </a:fld>
            <a:endParaRPr lang="fr-FR"/>
          </a:p>
        </p:txBody>
      </p:sp>
    </p:spTree>
    <p:extLst>
      <p:ext uri="{BB962C8B-B14F-4D97-AF65-F5344CB8AC3E}">
        <p14:creationId xmlns:p14="http://schemas.microsoft.com/office/powerpoint/2010/main" val="1542475103"/>
      </p:ext>
    </p:extLst>
  </p:cSld>
  <p:clrMapOvr>
    <a:masterClrMapping/>
  </p:clrMapOvr>
  <mc:AlternateContent xmlns:mc="http://schemas.openxmlformats.org/markup-compatibility/2006" xmlns:p14="http://schemas.microsoft.com/office/powerpoint/2010/main">
    <mc:Choice Requires="p14">
      <p:transition spd="slow" p14:dur="5250" advTm="13000">
        <p:wedge/>
      </p:transition>
    </mc:Choice>
    <mc:Fallback xmlns="">
      <p:transition spd="slow" advTm="13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CFF709D8-2EC3-410B-87EC-7389C9BD579F}" type="datetime1">
              <a:rPr lang="fr-FR" smtClean="0"/>
              <a:t>14/02/2021</a:t>
            </a:fld>
            <a:endParaRPr lang="fr-FR"/>
          </a:p>
        </p:txBody>
      </p:sp>
      <p:sp>
        <p:nvSpPr>
          <p:cNvPr id="5" name="Espace réservé du pied de page 4"/>
          <p:cNvSpPr>
            <a:spLocks noGrp="1"/>
          </p:cNvSpPr>
          <p:nvPr>
            <p:ph type="ftr" sz="quarter" idx="11"/>
          </p:nvPr>
        </p:nvSpPr>
        <p:spPr/>
        <p:txBody>
          <a:bodyPr/>
          <a:lstStyle/>
          <a:p>
            <a:r>
              <a:rPr lang="fr-FR" smtClean="0"/>
              <a:t>PPS   Lande   2012</a:t>
            </a:r>
            <a:endParaRPr lang="fr-FR"/>
          </a:p>
        </p:txBody>
      </p:sp>
      <p:sp>
        <p:nvSpPr>
          <p:cNvPr id="6" name="Espace réservé du numéro de diapositive 5"/>
          <p:cNvSpPr>
            <a:spLocks noGrp="1"/>
          </p:cNvSpPr>
          <p:nvPr>
            <p:ph type="sldNum" sz="quarter" idx="12"/>
          </p:nvPr>
        </p:nvSpPr>
        <p:spPr/>
        <p:txBody>
          <a:bodyPr/>
          <a:lstStyle/>
          <a:p>
            <a:fld id="{0751D118-9A18-4D9A-9DB9-4C67E8CEA927}" type="slidenum">
              <a:rPr lang="fr-FR" smtClean="0"/>
              <a:t>‹N°›</a:t>
            </a:fld>
            <a:endParaRPr lang="fr-FR"/>
          </a:p>
        </p:txBody>
      </p:sp>
    </p:spTree>
    <p:extLst>
      <p:ext uri="{BB962C8B-B14F-4D97-AF65-F5344CB8AC3E}">
        <p14:creationId xmlns:p14="http://schemas.microsoft.com/office/powerpoint/2010/main" val="456788712"/>
      </p:ext>
    </p:extLst>
  </p:cSld>
  <p:clrMapOvr>
    <a:masterClrMapping/>
  </p:clrMapOvr>
  <mc:AlternateContent xmlns:mc="http://schemas.openxmlformats.org/markup-compatibility/2006" xmlns:p14="http://schemas.microsoft.com/office/powerpoint/2010/main">
    <mc:Choice Requires="p14">
      <p:transition spd="slow" p14:dur="5250" advTm="13000">
        <p:wedge/>
      </p:transition>
    </mc:Choice>
    <mc:Fallback xmlns="">
      <p:transition spd="slow" advTm="13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79707EF3-127D-45A9-95BB-D9150436F443}" type="datetime1">
              <a:rPr lang="fr-FR" smtClean="0"/>
              <a:t>14/02/2021</a:t>
            </a:fld>
            <a:endParaRPr lang="fr-FR"/>
          </a:p>
        </p:txBody>
      </p:sp>
      <p:sp>
        <p:nvSpPr>
          <p:cNvPr id="5" name="Espace réservé du pied de page 4"/>
          <p:cNvSpPr>
            <a:spLocks noGrp="1"/>
          </p:cNvSpPr>
          <p:nvPr>
            <p:ph type="ftr" sz="quarter" idx="11"/>
          </p:nvPr>
        </p:nvSpPr>
        <p:spPr/>
        <p:txBody>
          <a:bodyPr/>
          <a:lstStyle/>
          <a:p>
            <a:r>
              <a:rPr lang="fr-FR" smtClean="0"/>
              <a:t>PPS   Lande   2012</a:t>
            </a:r>
            <a:endParaRPr lang="fr-FR"/>
          </a:p>
        </p:txBody>
      </p:sp>
      <p:sp>
        <p:nvSpPr>
          <p:cNvPr id="6" name="Espace réservé du numéro de diapositive 5"/>
          <p:cNvSpPr>
            <a:spLocks noGrp="1"/>
          </p:cNvSpPr>
          <p:nvPr>
            <p:ph type="sldNum" sz="quarter" idx="12"/>
          </p:nvPr>
        </p:nvSpPr>
        <p:spPr/>
        <p:txBody>
          <a:bodyPr/>
          <a:lstStyle/>
          <a:p>
            <a:fld id="{0751D118-9A18-4D9A-9DB9-4C67E8CEA927}" type="slidenum">
              <a:rPr lang="fr-FR" smtClean="0"/>
              <a:t>‹N°›</a:t>
            </a:fld>
            <a:endParaRPr lang="fr-FR"/>
          </a:p>
        </p:txBody>
      </p:sp>
    </p:spTree>
    <p:extLst>
      <p:ext uri="{BB962C8B-B14F-4D97-AF65-F5344CB8AC3E}">
        <p14:creationId xmlns:p14="http://schemas.microsoft.com/office/powerpoint/2010/main" val="1898681807"/>
      </p:ext>
    </p:extLst>
  </p:cSld>
  <p:clrMapOvr>
    <a:masterClrMapping/>
  </p:clrMapOvr>
  <mc:AlternateContent xmlns:mc="http://schemas.openxmlformats.org/markup-compatibility/2006" xmlns:p14="http://schemas.microsoft.com/office/powerpoint/2010/main">
    <mc:Choice Requires="p14">
      <p:transition spd="slow" p14:dur="5250" advTm="13000">
        <p:wedge/>
      </p:transition>
    </mc:Choice>
    <mc:Fallback xmlns="">
      <p:transition spd="slow" advTm="13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6">
                <a:lumMod val="75000"/>
              </a:schemeClr>
            </a:gs>
            <a:gs pos="67000">
              <a:srgbClr val="FFC000"/>
            </a:gs>
            <a:gs pos="78000">
              <a:srgbClr val="FF0000"/>
            </a:gs>
            <a:gs pos="89000">
              <a:srgbClr val="C00000"/>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710266E-2E50-4ECC-942F-42AF0013D773}" type="datetime1">
              <a:rPr lang="fr-FR" smtClean="0"/>
              <a:t>14/02/2021</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2012</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751D118-9A18-4D9A-9DB9-4C67E8CEA927}" type="slidenum">
              <a:rPr lang="fr-FR" smtClean="0"/>
              <a:t>‹N°›</a:t>
            </a:fld>
            <a:endParaRPr lang="fr-FR"/>
          </a:p>
        </p:txBody>
      </p:sp>
    </p:spTree>
    <p:extLst>
      <p:ext uri="{BB962C8B-B14F-4D97-AF65-F5344CB8AC3E}">
        <p14:creationId xmlns:p14="http://schemas.microsoft.com/office/powerpoint/2010/main" val="248377633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5250" advTm="13000">
        <p:wedge/>
      </p:transition>
    </mc:Choice>
    <mc:Fallback xmlns="">
      <p:transition spd="slow" advTm="13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audio" Target="../media/audio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413657" y="331236"/>
            <a:ext cx="11364686" cy="6195527"/>
          </a:xfrm>
          <a:prstGeom prst="roundRect">
            <a:avLst/>
          </a:prstGeom>
          <a:noFill/>
          <a:ln w="444500" cmpd="thickThin">
            <a:gradFill flip="none" rotWithShape="1">
              <a:gsLst>
                <a:gs pos="0">
                  <a:schemeClr val="accent1">
                    <a:lumMod val="5000"/>
                    <a:lumOff val="95000"/>
                  </a:schemeClr>
                </a:gs>
                <a:gs pos="86000">
                  <a:schemeClr val="accent2">
                    <a:lumMod val="75000"/>
                  </a:schemeClr>
                </a:gs>
                <a:gs pos="94000">
                  <a:schemeClr val="accent6">
                    <a:lumMod val="50000"/>
                  </a:schemeClr>
                </a:gs>
                <a:gs pos="100000">
                  <a:srgbClr val="00B05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436276"/>
            <a:ext cx="2743200" cy="365125"/>
          </a:xfrm>
        </p:spPr>
        <p:txBody>
          <a:bodyPr/>
          <a:lstStyle/>
          <a:p>
            <a:fld id="{5FAF457A-35D0-49BA-BEA5-4BB325253C6C}" type="datetime1">
              <a:rPr lang="fr-FR" sz="2000" b="1" smtClean="0">
                <a:solidFill>
                  <a:schemeClr val="bg1"/>
                </a:solidFill>
                <a:latin typeface="Magneto" panose="04030805050802020D02" pitchFamily="82" charset="0"/>
              </a:rPr>
              <a:t>14/02/2021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05943" y="6492875"/>
            <a:ext cx="4114800" cy="365125"/>
          </a:xfrm>
        </p:spPr>
        <p:txBody>
          <a:bodyPr/>
          <a:lstStyle/>
          <a:p>
            <a:r>
              <a:rPr lang="fr-FR" sz="2000" b="1" dirty="0" smtClean="0">
                <a:solidFill>
                  <a:schemeClr val="bg1"/>
                </a:solidFill>
                <a:latin typeface="Magneto" panose="04030805050802020D02" pitchFamily="82" charset="0"/>
              </a:rPr>
              <a:t>PPS   Lande   2012</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7943" y="6436276"/>
            <a:ext cx="2743200" cy="365125"/>
          </a:xfrm>
        </p:spPr>
        <p:txBody>
          <a:bodyPr/>
          <a:lstStyle/>
          <a:p>
            <a:fld id="{0751D118-9A18-4D9A-9DB9-4C67E8CEA927}" type="slidenum">
              <a:rPr lang="fr-FR" sz="2000" b="1" smtClean="0">
                <a:solidFill>
                  <a:schemeClr val="bg1"/>
                </a:solidFill>
                <a:latin typeface="Magneto" panose="04030805050802020D02" pitchFamily="82" charset="0"/>
              </a:rPr>
              <a:t>1</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rotWithShape="1">
          <a:blip r:embed="rId4"/>
          <a:srcRect r="117" b="12142"/>
          <a:stretch/>
        </p:blipFill>
        <p:spPr>
          <a:xfrm>
            <a:off x="659552" y="489821"/>
            <a:ext cx="10814693" cy="5787871"/>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3" name="Rectangle 2"/>
          <p:cNvSpPr/>
          <p:nvPr/>
        </p:nvSpPr>
        <p:spPr>
          <a:xfrm>
            <a:off x="1218907" y="1675596"/>
            <a:ext cx="9688871" cy="3416320"/>
          </a:xfrm>
          <a:prstGeom prst="rect">
            <a:avLst/>
          </a:prstGeom>
        </p:spPr>
        <p:txBody>
          <a:bodyPr wrap="none">
            <a:spAutoFit/>
          </a:bodyPr>
          <a:lstStyle/>
          <a:p>
            <a:r>
              <a:rPr lang="fr-FR" sz="7200" b="1" dirty="0" smtClean="0">
                <a:ln>
                  <a:solidFill>
                    <a:sysClr val="windowText" lastClr="000000"/>
                  </a:solidFill>
                </a:ln>
                <a:solidFill>
                  <a:schemeClr val="bg1"/>
                </a:solidFill>
                <a:effectLst>
                  <a:glow rad="228600">
                    <a:schemeClr val="accent4">
                      <a:satMod val="175000"/>
                      <a:alpha val="40000"/>
                    </a:schemeClr>
                  </a:glow>
                </a:effectLst>
                <a:latin typeface="Magneto" panose="04030805050802020D02" pitchFamily="82" charset="0"/>
              </a:rPr>
              <a:t>   Amour passion</a:t>
            </a:r>
          </a:p>
          <a:p>
            <a:r>
              <a:rPr lang="fr-FR" sz="7200" b="1" dirty="0" smtClean="0">
                <a:ln>
                  <a:solidFill>
                    <a:sysClr val="windowText" lastClr="000000"/>
                  </a:solidFill>
                </a:ln>
                <a:solidFill>
                  <a:schemeClr val="bg1"/>
                </a:solidFill>
                <a:effectLst>
                  <a:glow rad="228600">
                    <a:schemeClr val="accent4">
                      <a:satMod val="175000"/>
                      <a:alpha val="40000"/>
                    </a:schemeClr>
                  </a:glow>
                </a:effectLst>
                <a:latin typeface="Magneto" panose="04030805050802020D02" pitchFamily="82" charset="0"/>
              </a:rPr>
              <a:t> émotion tendresse</a:t>
            </a:r>
          </a:p>
          <a:p>
            <a:r>
              <a:rPr lang="fr-FR" sz="7200" b="1">
                <a:ln>
                  <a:solidFill>
                    <a:sysClr val="windowText" lastClr="000000"/>
                  </a:solidFill>
                </a:ln>
                <a:solidFill>
                  <a:schemeClr val="bg1"/>
                </a:solidFill>
                <a:effectLst>
                  <a:glow rad="228600">
                    <a:schemeClr val="accent4">
                      <a:satMod val="175000"/>
                      <a:alpha val="40000"/>
                    </a:schemeClr>
                  </a:glow>
                </a:effectLst>
                <a:latin typeface="Magneto" panose="04030805050802020D02" pitchFamily="82" charset="0"/>
              </a:rPr>
              <a:t> </a:t>
            </a:r>
            <a:r>
              <a:rPr lang="fr-FR" sz="7200" b="1" smtClean="0">
                <a:ln>
                  <a:solidFill>
                    <a:sysClr val="windowText" lastClr="000000"/>
                  </a:solidFill>
                </a:ln>
                <a:solidFill>
                  <a:schemeClr val="bg1"/>
                </a:solidFill>
                <a:effectLst>
                  <a:glow rad="228600">
                    <a:schemeClr val="accent4">
                      <a:satMod val="175000"/>
                      <a:alpha val="40000"/>
                    </a:schemeClr>
                  </a:glow>
                </a:effectLst>
                <a:latin typeface="Magneto" panose="04030805050802020D02" pitchFamily="82" charset="0"/>
              </a:rPr>
              <a:t>          </a:t>
            </a:r>
            <a:r>
              <a:rPr lang="fr-FR" sz="7200" b="1" smtClean="0">
                <a:ln>
                  <a:solidFill>
                    <a:sysClr val="windowText" lastClr="000000"/>
                  </a:solidFill>
                </a:ln>
                <a:solidFill>
                  <a:schemeClr val="bg1"/>
                </a:solidFill>
                <a:effectLst>
                  <a:glow rad="228600">
                    <a:schemeClr val="accent4">
                      <a:satMod val="175000"/>
                      <a:alpha val="40000"/>
                    </a:schemeClr>
                  </a:glow>
                </a:effectLst>
                <a:latin typeface="Magneto" panose="04030805050802020D02" pitchFamily="82" charset="0"/>
              </a:rPr>
              <a:t>N°9</a:t>
            </a:r>
            <a:endParaRPr lang="fr-FR" sz="7200" b="1" dirty="0">
              <a:ln>
                <a:solidFill>
                  <a:sysClr val="windowText" lastClr="000000"/>
                </a:solidFill>
              </a:ln>
              <a:solidFill>
                <a:schemeClr val="bg1"/>
              </a:solidFill>
              <a:effectLst>
                <a:glow rad="228600">
                  <a:schemeClr val="accent4">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366842622"/>
      </p:ext>
    </p:extLst>
  </p:cSld>
  <p:clrMapOvr>
    <a:masterClrMapping/>
  </p:clrMapOvr>
  <mc:AlternateContent xmlns:mc="http://schemas.openxmlformats.org/markup-compatibility/2006" xmlns:p14="http://schemas.microsoft.com/office/powerpoint/2010/main">
    <mc:Choice Requires="p14">
      <p:transition spd="slow" p14:dur="5250" advTm="13000">
        <p:wedge/>
        <p:sndAc>
          <p:stSnd loop="1">
            <p:snd r:embed="rId3" name="02 Romance (Beethoven).wav"/>
          </p:stSnd>
        </p:sndAc>
      </p:transition>
    </mc:Choice>
    <mc:Fallback xmlns="">
      <p:transition spd="slow" advTm="13000">
        <p:wedge/>
        <p:sndAc>
          <p:stSnd loop="1">
            <p:snd r:embed="rId5" name="02 Romance (Beethoven).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38" presetClass="entr" presetSubtype="0" accel="50000" fill="hold" nodeType="clickEffect">
                                  <p:stCondLst>
                                    <p:cond delay="0"/>
                                  </p:stCondLst>
                                  <p:iterate type="lt">
                                    <p:tmPct val="50000"/>
                                  </p:iterate>
                                  <p:childTnLst>
                                    <p:set>
                                      <p:cBhvr>
                                        <p:cTn id="15" dur="1" fill="hold">
                                          <p:stCondLst>
                                            <p:cond delay="0"/>
                                          </p:stCondLst>
                                        </p:cTn>
                                        <p:tgtEl>
                                          <p:spTgt spid="3">
                                            <p:txEl>
                                              <p:pRg st="0" end="0"/>
                                            </p:txEl>
                                          </p:spTgt>
                                        </p:tgtEl>
                                        <p:attrNameLst>
                                          <p:attrName>style.visibility</p:attrName>
                                        </p:attrNameLst>
                                      </p:cBhvr>
                                      <p:to>
                                        <p:strVal val="visible"/>
                                      </p:to>
                                    </p:set>
                                    <p:set>
                                      <p:cBhvr>
                                        <p:cTn id="16" dur="455" fill="hold">
                                          <p:stCondLst>
                                            <p:cond delay="0"/>
                                          </p:stCondLst>
                                        </p:cTn>
                                        <p:tgtEl>
                                          <p:spTgt spid="3">
                                            <p:txEl>
                                              <p:pRg st="0" end="0"/>
                                            </p:txEl>
                                          </p:spTgt>
                                        </p:tgtEl>
                                        <p:attrNameLst>
                                          <p:attrName>style.rotation</p:attrName>
                                        </p:attrNameLst>
                                      </p:cBhvr>
                                      <p:to>
                                        <p:strVal val="-45.0"/>
                                      </p:to>
                                    </p:set>
                                    <p:anim calcmode="lin" valueType="num">
                                      <p:cBhvr>
                                        <p:cTn id="17" dur="455" fill="hold">
                                          <p:stCondLst>
                                            <p:cond delay="455"/>
                                          </p:stCondLst>
                                        </p:cTn>
                                        <p:tgtEl>
                                          <p:spTgt spid="3">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18" dur="455" fill="hold">
                                          <p:stCondLst>
                                            <p:cond delay="0"/>
                                          </p:stCondLst>
                                        </p:cTn>
                                        <p:tgtEl>
                                          <p:spTgt spid="3">
                                            <p:txEl>
                                              <p:pRg st="0" end="0"/>
                                            </p:txEl>
                                          </p:spTgt>
                                        </p:tgtEl>
                                        <p:attrNameLst>
                                          <p:attrName>ppt_y</p:attrName>
                                        </p:attrNameLst>
                                      </p:cBhvr>
                                      <p:tavLst>
                                        <p:tav tm="0">
                                          <p:val>
                                            <p:strVal val="#ppt_y-1"/>
                                          </p:val>
                                        </p:tav>
                                        <p:tav tm="100000">
                                          <p:val>
                                            <p:strVal val="#ppt_y-(0.354*#ppt_w-0.172*#ppt_h)"/>
                                          </p:val>
                                        </p:tav>
                                      </p:tavLst>
                                    </p:anim>
                                    <p:anim calcmode="lin" valueType="num">
                                      <p:cBhvr>
                                        <p:cTn id="19" dur="156" decel="50000" autoRev="1" fill="hold">
                                          <p:stCondLst>
                                            <p:cond delay="455"/>
                                          </p:stCondLst>
                                        </p:cTn>
                                        <p:tgtEl>
                                          <p:spTgt spid="3">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0" dur="136" fill="hold">
                                          <p:stCondLst>
                                            <p:cond delay="864"/>
                                          </p:stCondLst>
                                        </p:cTn>
                                        <p:tgtEl>
                                          <p:spTgt spid="3">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38" presetClass="entr" presetSubtype="0" accel="50000" fill="hold" nodeType="clickEffect">
                                  <p:stCondLst>
                                    <p:cond delay="0"/>
                                  </p:stCondLst>
                                  <p:iterate type="lt">
                                    <p:tmPct val="50000"/>
                                  </p:iterate>
                                  <p:childTnLst>
                                    <p:set>
                                      <p:cBhvr>
                                        <p:cTn id="24" dur="1" fill="hold">
                                          <p:stCondLst>
                                            <p:cond delay="0"/>
                                          </p:stCondLst>
                                        </p:cTn>
                                        <p:tgtEl>
                                          <p:spTgt spid="3">
                                            <p:txEl>
                                              <p:pRg st="1" end="1"/>
                                            </p:txEl>
                                          </p:spTgt>
                                        </p:tgtEl>
                                        <p:attrNameLst>
                                          <p:attrName>style.visibility</p:attrName>
                                        </p:attrNameLst>
                                      </p:cBhvr>
                                      <p:to>
                                        <p:strVal val="visible"/>
                                      </p:to>
                                    </p:set>
                                    <p:set>
                                      <p:cBhvr>
                                        <p:cTn id="25" dur="455" fill="hold">
                                          <p:stCondLst>
                                            <p:cond delay="0"/>
                                          </p:stCondLst>
                                        </p:cTn>
                                        <p:tgtEl>
                                          <p:spTgt spid="3">
                                            <p:txEl>
                                              <p:pRg st="1" end="1"/>
                                            </p:txEl>
                                          </p:spTgt>
                                        </p:tgtEl>
                                        <p:attrNameLst>
                                          <p:attrName>style.rotation</p:attrName>
                                        </p:attrNameLst>
                                      </p:cBhvr>
                                      <p:to>
                                        <p:strVal val="-45.0"/>
                                      </p:to>
                                    </p:set>
                                    <p:anim calcmode="lin" valueType="num">
                                      <p:cBhvr>
                                        <p:cTn id="26" dur="455" fill="hold">
                                          <p:stCondLst>
                                            <p:cond delay="455"/>
                                          </p:stCondLst>
                                        </p:cTn>
                                        <p:tgtEl>
                                          <p:spTgt spid="3">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27" dur="455" fill="hold">
                                          <p:stCondLst>
                                            <p:cond delay="0"/>
                                          </p:stCondLst>
                                        </p:cTn>
                                        <p:tgtEl>
                                          <p:spTgt spid="3">
                                            <p:txEl>
                                              <p:pRg st="1" end="1"/>
                                            </p:txEl>
                                          </p:spTgt>
                                        </p:tgtEl>
                                        <p:attrNameLst>
                                          <p:attrName>ppt_y</p:attrName>
                                        </p:attrNameLst>
                                      </p:cBhvr>
                                      <p:tavLst>
                                        <p:tav tm="0">
                                          <p:val>
                                            <p:strVal val="#ppt_y-1"/>
                                          </p:val>
                                        </p:tav>
                                        <p:tav tm="100000">
                                          <p:val>
                                            <p:strVal val="#ppt_y-(0.354*#ppt_w-0.172*#ppt_h)"/>
                                          </p:val>
                                        </p:tav>
                                      </p:tavLst>
                                    </p:anim>
                                    <p:anim calcmode="lin" valueType="num">
                                      <p:cBhvr>
                                        <p:cTn id="28" dur="156" decel="50000" autoRev="1" fill="hold">
                                          <p:stCondLst>
                                            <p:cond delay="455"/>
                                          </p:stCondLst>
                                        </p:cTn>
                                        <p:tgtEl>
                                          <p:spTgt spid="3">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29" dur="136" fill="hold">
                                          <p:stCondLst>
                                            <p:cond delay="864"/>
                                          </p:stCondLst>
                                        </p:cTn>
                                        <p:tgtEl>
                                          <p:spTgt spid="3">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38" presetClass="entr" presetSubtype="0" accel="50000" fill="hold" nodeType="clickEffect">
                                  <p:stCondLst>
                                    <p:cond delay="0"/>
                                  </p:stCondLst>
                                  <p:iterate type="lt">
                                    <p:tmPct val="50000"/>
                                  </p:iterate>
                                  <p:childTnLst>
                                    <p:set>
                                      <p:cBhvr>
                                        <p:cTn id="33" dur="1" fill="hold">
                                          <p:stCondLst>
                                            <p:cond delay="0"/>
                                          </p:stCondLst>
                                        </p:cTn>
                                        <p:tgtEl>
                                          <p:spTgt spid="3">
                                            <p:txEl>
                                              <p:pRg st="2" end="2"/>
                                            </p:txEl>
                                          </p:spTgt>
                                        </p:tgtEl>
                                        <p:attrNameLst>
                                          <p:attrName>style.visibility</p:attrName>
                                        </p:attrNameLst>
                                      </p:cBhvr>
                                      <p:to>
                                        <p:strVal val="visible"/>
                                      </p:to>
                                    </p:set>
                                    <p:set>
                                      <p:cBhvr>
                                        <p:cTn id="34" dur="455" fill="hold">
                                          <p:stCondLst>
                                            <p:cond delay="0"/>
                                          </p:stCondLst>
                                        </p:cTn>
                                        <p:tgtEl>
                                          <p:spTgt spid="3">
                                            <p:txEl>
                                              <p:pRg st="2" end="2"/>
                                            </p:txEl>
                                          </p:spTgt>
                                        </p:tgtEl>
                                        <p:attrNameLst>
                                          <p:attrName>style.rotation</p:attrName>
                                        </p:attrNameLst>
                                      </p:cBhvr>
                                      <p:to>
                                        <p:strVal val="-45.0"/>
                                      </p:to>
                                    </p:set>
                                    <p:anim calcmode="lin" valueType="num">
                                      <p:cBhvr>
                                        <p:cTn id="35" dur="455" fill="hold">
                                          <p:stCondLst>
                                            <p:cond delay="455"/>
                                          </p:stCondLst>
                                        </p:cTn>
                                        <p:tgtEl>
                                          <p:spTgt spid="3">
                                            <p:txEl>
                                              <p:pRg st="2" end="2"/>
                                            </p:txEl>
                                          </p:spTgt>
                                        </p:tgtEl>
                                        <p:attrNameLst>
                                          <p:attrName>style.rotation</p:attrName>
                                        </p:attrNameLst>
                                      </p:cBhvr>
                                      <p:tavLst>
                                        <p:tav tm="0">
                                          <p:val>
                                            <p:fltVal val="-45"/>
                                          </p:val>
                                        </p:tav>
                                        <p:tav tm="69900">
                                          <p:val>
                                            <p:fltVal val="45"/>
                                          </p:val>
                                        </p:tav>
                                        <p:tav tm="100000">
                                          <p:val>
                                            <p:fltVal val="0"/>
                                          </p:val>
                                        </p:tav>
                                      </p:tavLst>
                                    </p:anim>
                                    <p:anim calcmode="lin" valueType="num">
                                      <p:cBhvr>
                                        <p:cTn id="36" dur="455" fill="hold">
                                          <p:stCondLst>
                                            <p:cond delay="0"/>
                                          </p:stCondLst>
                                        </p:cTn>
                                        <p:tgtEl>
                                          <p:spTgt spid="3">
                                            <p:txEl>
                                              <p:pRg st="2" end="2"/>
                                            </p:txEl>
                                          </p:spTgt>
                                        </p:tgtEl>
                                        <p:attrNameLst>
                                          <p:attrName>ppt_y</p:attrName>
                                        </p:attrNameLst>
                                      </p:cBhvr>
                                      <p:tavLst>
                                        <p:tav tm="0">
                                          <p:val>
                                            <p:strVal val="#ppt_y-1"/>
                                          </p:val>
                                        </p:tav>
                                        <p:tav tm="100000">
                                          <p:val>
                                            <p:strVal val="#ppt_y-(0.354*#ppt_w-0.172*#ppt_h)"/>
                                          </p:val>
                                        </p:tav>
                                      </p:tavLst>
                                    </p:anim>
                                    <p:anim calcmode="lin" valueType="num">
                                      <p:cBhvr>
                                        <p:cTn id="37" dur="156" decel="50000" autoRev="1" fill="hold">
                                          <p:stCondLst>
                                            <p:cond delay="455"/>
                                          </p:stCondLst>
                                        </p:cTn>
                                        <p:tgtEl>
                                          <p:spTgt spid="3">
                                            <p:txEl>
                                              <p:pRg st="2" end="2"/>
                                            </p:txEl>
                                          </p:spTgt>
                                        </p:tgtEl>
                                        <p:attrNameLst>
                                          <p:attrName>ppt_y</p:attrName>
                                        </p:attrNameLst>
                                      </p:cBhvr>
                                      <p:tavLst>
                                        <p:tav tm="0">
                                          <p:val>
                                            <p:strVal val="#ppt_y-(0.354*#ppt_w-0.172*#ppt_h)"/>
                                          </p:val>
                                        </p:tav>
                                        <p:tav tm="100000">
                                          <p:val>
                                            <p:strVal val="#ppt_y-(0.354*#ppt_w-0.172*#ppt_h)-#ppt_h/2"/>
                                          </p:val>
                                        </p:tav>
                                      </p:tavLst>
                                    </p:anim>
                                    <p:anim calcmode="lin" valueType="num">
                                      <p:cBhvr>
                                        <p:cTn id="38" dur="136" fill="hold">
                                          <p:stCondLst>
                                            <p:cond delay="864"/>
                                          </p:stCondLst>
                                        </p:cTn>
                                        <p:tgtEl>
                                          <p:spTgt spid="3">
                                            <p:txEl>
                                              <p:pRg st="2" end="2"/>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1" presetClass="entr" presetSubtype="8" fill="hold" grpId="0" nodeType="clickEffect">
                                  <p:stCondLst>
                                    <p:cond delay="0"/>
                                  </p:stCondLst>
                                  <p:childTnLst>
                                    <p:set>
                                      <p:cBhvr>
                                        <p:cTn id="42" dur="1" fill="hold">
                                          <p:stCondLst>
                                            <p:cond delay="0"/>
                                          </p:stCondLst>
                                        </p:cTn>
                                        <p:tgtEl>
                                          <p:spTgt spid="4"/>
                                        </p:tgtEl>
                                        <p:attrNameLst>
                                          <p:attrName>style.visibility</p:attrName>
                                        </p:attrNameLst>
                                      </p:cBhvr>
                                      <p:to>
                                        <p:strVal val="visible"/>
                                      </p:to>
                                    </p:set>
                                    <p:animEffect transition="in" filter="wheel(8)">
                                      <p:cBhvr>
                                        <p:cTn id="4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413657" y="331236"/>
            <a:ext cx="11364686" cy="6195527"/>
          </a:xfrm>
          <a:prstGeom prst="roundRect">
            <a:avLst/>
          </a:prstGeom>
          <a:noFill/>
          <a:ln w="444500" cmpd="thickThin">
            <a:gradFill flip="none" rotWithShape="1">
              <a:gsLst>
                <a:gs pos="0">
                  <a:schemeClr val="accent1">
                    <a:lumMod val="5000"/>
                    <a:lumOff val="95000"/>
                  </a:schemeClr>
                </a:gs>
                <a:gs pos="86000">
                  <a:schemeClr val="accent2">
                    <a:lumMod val="75000"/>
                  </a:schemeClr>
                </a:gs>
                <a:gs pos="94000">
                  <a:schemeClr val="accent6">
                    <a:lumMod val="50000"/>
                  </a:schemeClr>
                </a:gs>
                <a:gs pos="100000">
                  <a:srgbClr val="00B05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436276"/>
            <a:ext cx="2743200" cy="365125"/>
          </a:xfrm>
        </p:spPr>
        <p:txBody>
          <a:bodyPr/>
          <a:lstStyle/>
          <a:p>
            <a:fld id="{5FAF457A-35D0-49BA-BEA5-4BB325253C6C}" type="datetime1">
              <a:rPr lang="fr-FR" sz="2000" b="1" smtClean="0">
                <a:solidFill>
                  <a:schemeClr val="bg1"/>
                </a:solidFill>
                <a:latin typeface="Magneto" panose="04030805050802020D02" pitchFamily="82" charset="0"/>
              </a:rPr>
              <a:t>14/02/2021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05943" y="6492875"/>
            <a:ext cx="4114800" cy="365125"/>
          </a:xfrm>
        </p:spPr>
        <p:txBody>
          <a:bodyPr/>
          <a:lstStyle/>
          <a:p>
            <a:r>
              <a:rPr lang="fr-FR" sz="2000" b="1" dirty="0" smtClean="0">
                <a:solidFill>
                  <a:schemeClr val="bg1"/>
                </a:solidFill>
                <a:latin typeface="Magneto" panose="04030805050802020D02" pitchFamily="82" charset="0"/>
              </a:rPr>
              <a:t>PPS   Lande   2012</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7943" y="6436276"/>
            <a:ext cx="2743200" cy="365125"/>
          </a:xfrm>
        </p:spPr>
        <p:txBody>
          <a:bodyPr/>
          <a:lstStyle/>
          <a:p>
            <a:fld id="{0751D118-9A18-4D9A-9DB9-4C67E8CEA927}" type="slidenum">
              <a:rPr lang="fr-FR" sz="2000" b="1" smtClean="0">
                <a:solidFill>
                  <a:schemeClr val="bg1"/>
                </a:solidFill>
                <a:latin typeface="Magneto" panose="04030805050802020D02" pitchFamily="82" charset="0"/>
              </a:rPr>
              <a:t>2</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640081" y="567267"/>
            <a:ext cx="10942320" cy="576459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90021136"/>
      </p:ext>
    </p:extLst>
  </p:cSld>
  <p:clrMapOvr>
    <a:masterClrMapping/>
  </p:clrMapOvr>
  <mc:AlternateContent xmlns:mc="http://schemas.openxmlformats.org/markup-compatibility/2006" xmlns:p14="http://schemas.microsoft.com/office/powerpoint/2010/main">
    <mc:Choice Requires="p14">
      <p:transition spd="slow" p14:dur="5250" advTm="13000">
        <p:wedge/>
      </p:transition>
    </mc:Choice>
    <mc:Fallback xmlns="">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413657" y="331236"/>
            <a:ext cx="11364686" cy="6195527"/>
          </a:xfrm>
          <a:prstGeom prst="roundRect">
            <a:avLst/>
          </a:prstGeom>
          <a:noFill/>
          <a:ln w="444500" cmpd="thickThin">
            <a:gradFill flip="none" rotWithShape="1">
              <a:gsLst>
                <a:gs pos="0">
                  <a:schemeClr val="accent1">
                    <a:lumMod val="5000"/>
                    <a:lumOff val="95000"/>
                  </a:schemeClr>
                </a:gs>
                <a:gs pos="86000">
                  <a:schemeClr val="accent2">
                    <a:lumMod val="75000"/>
                  </a:schemeClr>
                </a:gs>
                <a:gs pos="94000">
                  <a:schemeClr val="accent6">
                    <a:lumMod val="50000"/>
                  </a:schemeClr>
                </a:gs>
                <a:gs pos="100000">
                  <a:srgbClr val="00B05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436276"/>
            <a:ext cx="2743200" cy="365125"/>
          </a:xfrm>
        </p:spPr>
        <p:txBody>
          <a:bodyPr/>
          <a:lstStyle/>
          <a:p>
            <a:fld id="{5FAF457A-35D0-49BA-BEA5-4BB325253C6C}" type="datetime1">
              <a:rPr lang="fr-FR" sz="2000" b="1" smtClean="0">
                <a:solidFill>
                  <a:schemeClr val="bg1"/>
                </a:solidFill>
                <a:latin typeface="Magneto" panose="04030805050802020D02" pitchFamily="82" charset="0"/>
              </a:rPr>
              <a:t>14/02/2021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05943" y="6492875"/>
            <a:ext cx="4114800" cy="365125"/>
          </a:xfrm>
        </p:spPr>
        <p:txBody>
          <a:bodyPr/>
          <a:lstStyle/>
          <a:p>
            <a:r>
              <a:rPr lang="fr-FR" sz="2000" b="1" dirty="0" smtClean="0">
                <a:solidFill>
                  <a:schemeClr val="bg1"/>
                </a:solidFill>
                <a:latin typeface="Magneto" panose="04030805050802020D02" pitchFamily="82" charset="0"/>
              </a:rPr>
              <a:t>PPS   Lande   2012</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7943" y="6436276"/>
            <a:ext cx="2743200" cy="365125"/>
          </a:xfrm>
        </p:spPr>
        <p:txBody>
          <a:bodyPr/>
          <a:lstStyle/>
          <a:p>
            <a:fld id="{0751D118-9A18-4D9A-9DB9-4C67E8CEA927}" type="slidenum">
              <a:rPr lang="fr-FR" sz="2000" b="1" smtClean="0">
                <a:solidFill>
                  <a:schemeClr val="bg1"/>
                </a:solidFill>
                <a:latin typeface="Magneto" panose="04030805050802020D02" pitchFamily="82" charset="0"/>
              </a:rPr>
              <a:t>3</a:t>
            </a:fld>
            <a:endParaRPr lang="fr-FR" sz="2000" b="1" dirty="0">
              <a:solidFill>
                <a:schemeClr val="bg1"/>
              </a:solidFill>
              <a:latin typeface="Magneto" panose="04030805050802020D02" pitchFamily="82" charset="0"/>
            </a:endParaRPr>
          </a:p>
        </p:txBody>
      </p:sp>
      <p:sp>
        <p:nvSpPr>
          <p:cNvPr id="8" name="Rectangle 7"/>
          <p:cNvSpPr/>
          <p:nvPr/>
        </p:nvSpPr>
        <p:spPr>
          <a:xfrm>
            <a:off x="1203960" y="579121"/>
            <a:ext cx="9845040" cy="6001643"/>
          </a:xfrm>
          <a:prstGeom prst="rect">
            <a:avLst/>
          </a:prstGeom>
        </p:spPr>
        <p:txBody>
          <a:bodyPr wrap="square">
            <a:spAutoFit/>
          </a:bodyPr>
          <a:lstStyle/>
          <a:p>
            <a:r>
              <a:rPr lang="fr-FR" sz="2400" b="1" dirty="0" smtClean="0">
                <a:ln>
                  <a:solidFill>
                    <a:srgbClr val="C00000"/>
                  </a:solidFill>
                </a:ln>
                <a:solidFill>
                  <a:schemeClr val="bg1"/>
                </a:solidFill>
                <a:effectLst>
                  <a:glow rad="228600">
                    <a:schemeClr val="accent2">
                      <a:satMod val="175000"/>
                      <a:alpha val="40000"/>
                    </a:schemeClr>
                  </a:glow>
                </a:effectLst>
                <a:latin typeface="Magneto" panose="04030805050802020D02" pitchFamily="82" charset="0"/>
              </a:rPr>
              <a:t>   </a:t>
            </a:r>
            <a:r>
              <a:rPr lang="fr-FR" sz="4000" b="1" dirty="0" smtClean="0">
                <a:ln>
                  <a:solidFill>
                    <a:srgbClr val="C00000"/>
                  </a:solidFill>
                </a:ln>
                <a:solidFill>
                  <a:schemeClr val="bg1"/>
                </a:solidFill>
                <a:effectLst>
                  <a:glow rad="228600">
                    <a:schemeClr val="accent2">
                      <a:satMod val="175000"/>
                      <a:alpha val="40000"/>
                    </a:schemeClr>
                  </a:glow>
                </a:effectLst>
                <a:latin typeface="Magneto" panose="04030805050802020D02" pitchFamily="82" charset="0"/>
              </a:rPr>
              <a:t>Ça, c’que ça veut dire c’est : qu’il peut parfois s’avérer bien difficile de savoir ce que l’on ressent pour son partenaire. On peut bien se dire que l’on s’aime chaque matin, mais qu’est-ce que cela signifie au juste ? Est-ce qu’il t’est déjà arrivé de te demander si tu aimais encore ton/ta partenaire ?</a:t>
            </a:r>
            <a:endParaRPr lang="fr-FR" sz="4400" b="1" dirty="0" smtClean="0">
              <a:ln>
                <a:solidFill>
                  <a:srgbClr val="C00000"/>
                </a:solidFill>
              </a:ln>
              <a:solidFill>
                <a:schemeClr val="bg1"/>
              </a:solidFill>
              <a:effectLst>
                <a:glow rad="228600">
                  <a:schemeClr val="accent2">
                    <a:satMod val="175000"/>
                    <a:alpha val="40000"/>
                  </a:schemeClr>
                </a:glow>
              </a:effectLst>
            </a:endParaRPr>
          </a:p>
          <a:p>
            <a:r>
              <a:rPr lang="fr-FR" sz="2400" b="1" dirty="0" smtClean="0">
                <a:solidFill>
                  <a:schemeClr val="bg1"/>
                </a:solidFill>
                <a:latin typeface="Magneto" panose="04030805050802020D02" pitchFamily="82" charset="0"/>
              </a:rPr>
              <a:t>, </a:t>
            </a:r>
            <a:endParaRPr lang="fr-FR" sz="2400" b="1" dirty="0">
              <a:solidFill>
                <a:schemeClr val="bg1"/>
              </a:solidFill>
              <a:latin typeface="Magneto" panose="04030805050802020D02" pitchFamily="82" charset="0"/>
            </a:endParaRPr>
          </a:p>
        </p:txBody>
      </p:sp>
    </p:spTree>
    <p:extLst>
      <p:ext uri="{BB962C8B-B14F-4D97-AF65-F5344CB8AC3E}">
        <p14:creationId xmlns:p14="http://schemas.microsoft.com/office/powerpoint/2010/main" val="3961165485"/>
      </p:ext>
    </p:extLst>
  </p:cSld>
  <p:clrMapOvr>
    <a:masterClrMapping/>
  </p:clrMapOvr>
  <mc:AlternateContent xmlns:mc="http://schemas.openxmlformats.org/markup-compatibility/2006" xmlns:p14="http://schemas.microsoft.com/office/powerpoint/2010/main">
    <mc:Choice Requires="p14">
      <p:transition spd="slow" p14:dur="5250" advTm="13000">
        <p:wedge/>
      </p:transition>
    </mc:Choice>
    <mc:Fallback xmlns="">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1" presetClass="entr" presetSubtype="0" fill="hold" nodeType="clickEffect">
                                  <p:stCondLst>
                                    <p:cond delay="0"/>
                                  </p:stCondLst>
                                  <p:iterate type="lt">
                                    <p:tmPct val="10000"/>
                                  </p:iterate>
                                  <p:childTnLst>
                                    <p:set>
                                      <p:cBhvr>
                                        <p:cTn id="15" dur="1" fill="hold">
                                          <p:stCondLst>
                                            <p:cond delay="0"/>
                                          </p:stCondLst>
                                        </p:cTn>
                                        <p:tgtEl>
                                          <p:spTgt spid="8">
                                            <p:txEl>
                                              <p:pRg st="0" end="0"/>
                                            </p:txEl>
                                          </p:spTgt>
                                        </p:tgtEl>
                                        <p:attrNameLst>
                                          <p:attrName>style.visibility</p:attrName>
                                        </p:attrNameLst>
                                      </p:cBhvr>
                                      <p:to>
                                        <p:strVal val="visible"/>
                                      </p:to>
                                    </p:set>
                                    <p:anim calcmode="lin" valueType="num">
                                      <p:cBhvr>
                                        <p:cTn id="16" dur="500" fill="hold"/>
                                        <p:tgtEl>
                                          <p:spTgt spid="8">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8">
                                            <p:txEl>
                                              <p:pRg st="0" end="0"/>
                                            </p:txEl>
                                          </p:spTgt>
                                        </p:tgtEl>
                                        <p:attrNameLst>
                                          <p:attrName>ppt_y</p:attrName>
                                        </p:attrNameLst>
                                      </p:cBhvr>
                                      <p:tavLst>
                                        <p:tav tm="0">
                                          <p:val>
                                            <p:strVal val="#ppt_y"/>
                                          </p:val>
                                        </p:tav>
                                        <p:tav tm="100000">
                                          <p:val>
                                            <p:strVal val="#ppt_y"/>
                                          </p:val>
                                        </p:tav>
                                      </p:tavLst>
                                    </p:anim>
                                    <p:anim calcmode="lin" valueType="num">
                                      <p:cBhvr>
                                        <p:cTn id="18" dur="500" fill="hold"/>
                                        <p:tgtEl>
                                          <p:spTgt spid="8">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8">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0" dur="500" tmFilter="0,0; .5, 1; 1, 1"/>
                                        <p:tgtEl>
                                          <p:spTgt spid="8">
                                            <p:txEl>
                                              <p:pRg st="0" end="0"/>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21" presetClass="entr" presetSubtype="8" fill="hold" grpId="0" nodeType="click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wheel(8)">
                                      <p:cBhvr>
                                        <p:cTn id="2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413657" y="331236"/>
            <a:ext cx="11364686" cy="6195527"/>
          </a:xfrm>
          <a:prstGeom prst="roundRect">
            <a:avLst/>
          </a:prstGeom>
          <a:noFill/>
          <a:ln w="444500" cmpd="thickThin">
            <a:gradFill flip="none" rotWithShape="1">
              <a:gsLst>
                <a:gs pos="0">
                  <a:schemeClr val="accent1">
                    <a:lumMod val="5000"/>
                    <a:lumOff val="95000"/>
                  </a:schemeClr>
                </a:gs>
                <a:gs pos="86000">
                  <a:schemeClr val="accent2">
                    <a:lumMod val="75000"/>
                  </a:schemeClr>
                </a:gs>
                <a:gs pos="94000">
                  <a:schemeClr val="accent6">
                    <a:lumMod val="50000"/>
                  </a:schemeClr>
                </a:gs>
                <a:gs pos="100000">
                  <a:srgbClr val="00B05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436276"/>
            <a:ext cx="2743200" cy="365125"/>
          </a:xfrm>
        </p:spPr>
        <p:txBody>
          <a:bodyPr/>
          <a:lstStyle/>
          <a:p>
            <a:fld id="{5FAF457A-35D0-49BA-BEA5-4BB325253C6C}" type="datetime1">
              <a:rPr lang="fr-FR" sz="2000" b="1" smtClean="0">
                <a:solidFill>
                  <a:schemeClr val="bg1"/>
                </a:solidFill>
                <a:latin typeface="Magneto" panose="04030805050802020D02" pitchFamily="82" charset="0"/>
              </a:rPr>
              <a:t>14/02/2021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05943" y="6492875"/>
            <a:ext cx="4114800" cy="365125"/>
          </a:xfrm>
        </p:spPr>
        <p:txBody>
          <a:bodyPr/>
          <a:lstStyle/>
          <a:p>
            <a:r>
              <a:rPr lang="fr-FR" sz="2000" b="1" dirty="0" smtClean="0">
                <a:solidFill>
                  <a:schemeClr val="bg1"/>
                </a:solidFill>
                <a:latin typeface="Magneto" panose="04030805050802020D02" pitchFamily="82" charset="0"/>
              </a:rPr>
              <a:t>PPS   Lande   2012</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7943" y="6436276"/>
            <a:ext cx="2743200" cy="365125"/>
          </a:xfrm>
        </p:spPr>
        <p:txBody>
          <a:bodyPr/>
          <a:lstStyle/>
          <a:p>
            <a:fld id="{0751D118-9A18-4D9A-9DB9-4C67E8CEA927}" type="slidenum">
              <a:rPr lang="fr-FR" sz="2000" b="1" smtClean="0">
                <a:solidFill>
                  <a:schemeClr val="bg1"/>
                </a:solidFill>
                <a:latin typeface="Magneto" panose="04030805050802020D02" pitchFamily="82" charset="0"/>
              </a:rPr>
              <a:t>4</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rotWithShape="1">
          <a:blip r:embed="rId3"/>
          <a:srcRect t="3461" r="526" b="7385"/>
          <a:stretch/>
        </p:blipFill>
        <p:spPr>
          <a:xfrm>
            <a:off x="634181" y="529729"/>
            <a:ext cx="10899057" cy="5762759"/>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476654160"/>
      </p:ext>
    </p:extLst>
  </p:cSld>
  <p:clrMapOvr>
    <a:masterClrMapping/>
  </p:clrMapOvr>
  <mc:AlternateContent xmlns:mc="http://schemas.openxmlformats.org/markup-compatibility/2006" xmlns:p14="http://schemas.microsoft.com/office/powerpoint/2010/main">
    <mc:Choice Requires="p14">
      <p:transition spd="slow" p14:dur="5250" advTm="13000">
        <p:wedge/>
      </p:transition>
    </mc:Choice>
    <mc:Fallback xmlns="">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413657" y="331236"/>
            <a:ext cx="11364686" cy="6195527"/>
          </a:xfrm>
          <a:prstGeom prst="roundRect">
            <a:avLst/>
          </a:prstGeom>
          <a:noFill/>
          <a:ln w="444500" cmpd="thickThin">
            <a:gradFill flip="none" rotWithShape="1">
              <a:gsLst>
                <a:gs pos="0">
                  <a:schemeClr val="accent1">
                    <a:lumMod val="5000"/>
                    <a:lumOff val="95000"/>
                  </a:schemeClr>
                </a:gs>
                <a:gs pos="86000">
                  <a:schemeClr val="accent2">
                    <a:lumMod val="75000"/>
                  </a:schemeClr>
                </a:gs>
                <a:gs pos="94000">
                  <a:schemeClr val="accent6">
                    <a:lumMod val="50000"/>
                  </a:schemeClr>
                </a:gs>
                <a:gs pos="100000">
                  <a:srgbClr val="00B05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436276"/>
            <a:ext cx="2743200" cy="365125"/>
          </a:xfrm>
        </p:spPr>
        <p:txBody>
          <a:bodyPr/>
          <a:lstStyle/>
          <a:p>
            <a:fld id="{5FAF457A-35D0-49BA-BEA5-4BB325253C6C}" type="datetime1">
              <a:rPr lang="fr-FR" sz="2000" b="1" smtClean="0">
                <a:solidFill>
                  <a:schemeClr val="bg1"/>
                </a:solidFill>
                <a:latin typeface="Magneto" panose="04030805050802020D02" pitchFamily="82" charset="0"/>
              </a:rPr>
              <a:t>14/02/2021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05943" y="6492875"/>
            <a:ext cx="4114800" cy="365125"/>
          </a:xfrm>
        </p:spPr>
        <p:txBody>
          <a:bodyPr/>
          <a:lstStyle/>
          <a:p>
            <a:r>
              <a:rPr lang="fr-FR" sz="2000" b="1" dirty="0" smtClean="0">
                <a:solidFill>
                  <a:schemeClr val="bg1"/>
                </a:solidFill>
                <a:latin typeface="Magneto" panose="04030805050802020D02" pitchFamily="82" charset="0"/>
              </a:rPr>
              <a:t>PPS   Lande   2012</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7943" y="6436276"/>
            <a:ext cx="2743200" cy="365125"/>
          </a:xfrm>
        </p:spPr>
        <p:txBody>
          <a:bodyPr/>
          <a:lstStyle/>
          <a:p>
            <a:fld id="{0751D118-9A18-4D9A-9DB9-4C67E8CEA927}" type="slidenum">
              <a:rPr lang="fr-FR" sz="2000" b="1" smtClean="0">
                <a:solidFill>
                  <a:schemeClr val="bg1"/>
                </a:solidFill>
                <a:latin typeface="Magneto" panose="04030805050802020D02" pitchFamily="82" charset="0"/>
              </a:rPr>
              <a:t>5</a:t>
            </a:fld>
            <a:endParaRPr lang="fr-FR" sz="2000" b="1" dirty="0">
              <a:solidFill>
                <a:schemeClr val="bg1"/>
              </a:solidFill>
              <a:latin typeface="Magneto" panose="04030805050802020D02" pitchFamily="82" charset="0"/>
            </a:endParaRPr>
          </a:p>
        </p:txBody>
      </p:sp>
      <p:sp>
        <p:nvSpPr>
          <p:cNvPr id="2" name="Rectangle 1"/>
          <p:cNvSpPr/>
          <p:nvPr/>
        </p:nvSpPr>
        <p:spPr>
          <a:xfrm>
            <a:off x="959031" y="678259"/>
            <a:ext cx="10208623" cy="5539978"/>
          </a:xfrm>
          <a:prstGeom prst="rect">
            <a:avLst/>
          </a:prstGeom>
        </p:spPr>
        <p:txBody>
          <a:bodyPr wrap="square">
            <a:spAutoFit/>
          </a:bodyPr>
          <a:lstStyle/>
          <a:p>
            <a:r>
              <a:rPr lang="fr-FR" sz="2400" b="1" dirty="0" smtClean="0">
                <a:ln>
                  <a:solidFill>
                    <a:srgbClr val="C00000"/>
                  </a:solidFill>
                </a:ln>
                <a:solidFill>
                  <a:schemeClr val="bg1"/>
                </a:solidFill>
                <a:effectLst>
                  <a:glow rad="228600">
                    <a:schemeClr val="accent4">
                      <a:satMod val="175000"/>
                      <a:alpha val="40000"/>
                    </a:schemeClr>
                  </a:glow>
                </a:effectLst>
                <a:latin typeface="Magneto" panose="04030805050802020D02" pitchFamily="82" charset="0"/>
              </a:rPr>
              <a:t>  Voici une certitude quand la question « est-ce que je l’aime encore ? » fait surface : ce n’est pas de la passion que tu ressens à ce moment ! Beaucoup trop de personnes confondent l’émotion de la passion au sentiment de l’amour et croient que lorsque la passion diminue, cela signifie qu’ils n’aiment plus leur partenaire. Et bien, l’amour et la passion sont deux choses bien différentes. Ce n’est pas parce qu’une pomme rouge et une banane sont toutes les deux des fruits qu’ils sont pareils. L’un des deux est long, jaune et courbé et le second est plutôt rond et rouge ! 🙂 Le cerveau traite la passion et l’amour comme « deux fruits » bien distincts. Savoir les différencier permet de reconnaître ce que l’on ressent pour l’autre et cela nous amène clarté, compréhension et paix d’esprit.</a:t>
            </a:r>
          </a:p>
          <a:p>
            <a:r>
              <a:rPr lang="fr-FR" dirty="0" smtClean="0"/>
              <a:t> </a:t>
            </a:r>
            <a:endParaRPr lang="fr-FR" dirty="0"/>
          </a:p>
        </p:txBody>
      </p:sp>
    </p:spTree>
    <p:extLst>
      <p:ext uri="{BB962C8B-B14F-4D97-AF65-F5344CB8AC3E}">
        <p14:creationId xmlns:p14="http://schemas.microsoft.com/office/powerpoint/2010/main" val="3362435091"/>
      </p:ext>
    </p:extLst>
  </p:cSld>
  <p:clrMapOvr>
    <a:masterClrMapping/>
  </p:clrMapOvr>
  <mc:AlternateContent xmlns:mc="http://schemas.openxmlformats.org/markup-compatibility/2006" xmlns:p14="http://schemas.microsoft.com/office/powerpoint/2010/main">
    <mc:Choice Requires="p14">
      <p:transition spd="slow" p14:dur="5250" advTm="13000">
        <p:wedge/>
      </p:transition>
    </mc:Choice>
    <mc:Fallback xmlns="">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413657" y="331236"/>
            <a:ext cx="11364686" cy="6195527"/>
          </a:xfrm>
          <a:prstGeom prst="roundRect">
            <a:avLst/>
          </a:prstGeom>
          <a:noFill/>
          <a:ln w="444500" cmpd="thickThin">
            <a:gradFill flip="none" rotWithShape="1">
              <a:gsLst>
                <a:gs pos="0">
                  <a:schemeClr val="accent1">
                    <a:lumMod val="5000"/>
                    <a:lumOff val="95000"/>
                  </a:schemeClr>
                </a:gs>
                <a:gs pos="86000">
                  <a:schemeClr val="accent2">
                    <a:lumMod val="75000"/>
                  </a:schemeClr>
                </a:gs>
                <a:gs pos="94000">
                  <a:schemeClr val="accent6">
                    <a:lumMod val="50000"/>
                  </a:schemeClr>
                </a:gs>
                <a:gs pos="100000">
                  <a:srgbClr val="00B05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436276"/>
            <a:ext cx="2743200" cy="365125"/>
          </a:xfrm>
        </p:spPr>
        <p:txBody>
          <a:bodyPr/>
          <a:lstStyle/>
          <a:p>
            <a:fld id="{5FAF457A-35D0-49BA-BEA5-4BB325253C6C}" type="datetime1">
              <a:rPr lang="fr-FR" sz="2000" b="1" smtClean="0">
                <a:solidFill>
                  <a:schemeClr val="bg1"/>
                </a:solidFill>
                <a:latin typeface="Magneto" panose="04030805050802020D02" pitchFamily="82" charset="0"/>
              </a:rPr>
              <a:t>14/02/2021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05943" y="6492875"/>
            <a:ext cx="4114800" cy="365125"/>
          </a:xfrm>
        </p:spPr>
        <p:txBody>
          <a:bodyPr/>
          <a:lstStyle/>
          <a:p>
            <a:r>
              <a:rPr lang="fr-FR" sz="2000" b="1" dirty="0" smtClean="0">
                <a:solidFill>
                  <a:schemeClr val="bg1"/>
                </a:solidFill>
                <a:latin typeface="Magneto" panose="04030805050802020D02" pitchFamily="82" charset="0"/>
              </a:rPr>
              <a:t>PPS   Lande   2012</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7943" y="6436276"/>
            <a:ext cx="2743200" cy="365125"/>
          </a:xfrm>
        </p:spPr>
        <p:txBody>
          <a:bodyPr/>
          <a:lstStyle/>
          <a:p>
            <a:fld id="{0751D118-9A18-4D9A-9DB9-4C67E8CEA927}" type="slidenum">
              <a:rPr lang="fr-FR" sz="2000" b="1" smtClean="0">
                <a:solidFill>
                  <a:schemeClr val="bg1"/>
                </a:solidFill>
                <a:latin typeface="Magneto" panose="04030805050802020D02" pitchFamily="82" charset="0"/>
              </a:rPr>
              <a:t>6</a:t>
            </a:fld>
            <a:endParaRPr lang="fr-FR" sz="2000" b="1" dirty="0">
              <a:solidFill>
                <a:schemeClr val="bg1"/>
              </a:solidFill>
              <a:latin typeface="Magneto" panose="04030805050802020D02" pitchFamily="82" charset="0"/>
            </a:endParaRPr>
          </a:p>
        </p:txBody>
      </p:sp>
    </p:spTree>
    <p:extLst>
      <p:ext uri="{BB962C8B-B14F-4D97-AF65-F5344CB8AC3E}">
        <p14:creationId xmlns:p14="http://schemas.microsoft.com/office/powerpoint/2010/main" val="180788950"/>
      </p:ext>
    </p:extLst>
  </p:cSld>
  <p:clrMapOvr>
    <a:masterClrMapping/>
  </p:clrMapOvr>
  <mc:AlternateContent xmlns:mc="http://schemas.openxmlformats.org/markup-compatibility/2006" xmlns:p14="http://schemas.microsoft.com/office/powerpoint/2010/main">
    <mc:Choice Requires="p14">
      <p:transition spd="slow" p14:dur="5250" advTm="13000">
        <p:wedge/>
      </p:transition>
    </mc:Choice>
    <mc:Fallback xmlns="">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413657" y="331236"/>
            <a:ext cx="11364686" cy="6195527"/>
          </a:xfrm>
          <a:prstGeom prst="roundRect">
            <a:avLst/>
          </a:prstGeom>
          <a:noFill/>
          <a:ln w="444500" cmpd="thickThin">
            <a:gradFill flip="none" rotWithShape="1">
              <a:gsLst>
                <a:gs pos="0">
                  <a:schemeClr val="accent1">
                    <a:lumMod val="5000"/>
                    <a:lumOff val="95000"/>
                  </a:schemeClr>
                </a:gs>
                <a:gs pos="86000">
                  <a:schemeClr val="accent2">
                    <a:lumMod val="75000"/>
                  </a:schemeClr>
                </a:gs>
                <a:gs pos="94000">
                  <a:schemeClr val="accent6">
                    <a:lumMod val="50000"/>
                  </a:schemeClr>
                </a:gs>
                <a:gs pos="100000">
                  <a:srgbClr val="00B05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436276"/>
            <a:ext cx="2743200" cy="365125"/>
          </a:xfrm>
        </p:spPr>
        <p:txBody>
          <a:bodyPr/>
          <a:lstStyle/>
          <a:p>
            <a:fld id="{5FAF457A-35D0-49BA-BEA5-4BB325253C6C}" type="datetime1">
              <a:rPr lang="fr-FR" sz="2000" b="1" smtClean="0">
                <a:solidFill>
                  <a:schemeClr val="bg1"/>
                </a:solidFill>
                <a:latin typeface="Magneto" panose="04030805050802020D02" pitchFamily="82" charset="0"/>
              </a:rPr>
              <a:t>14/02/2021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05943" y="6492875"/>
            <a:ext cx="4114800" cy="365125"/>
          </a:xfrm>
        </p:spPr>
        <p:txBody>
          <a:bodyPr/>
          <a:lstStyle/>
          <a:p>
            <a:r>
              <a:rPr lang="fr-FR" sz="2000" b="1" dirty="0" smtClean="0">
                <a:solidFill>
                  <a:schemeClr val="bg1"/>
                </a:solidFill>
                <a:latin typeface="Magneto" panose="04030805050802020D02" pitchFamily="82" charset="0"/>
              </a:rPr>
              <a:t>PPS   Lande   2012</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7943" y="6436276"/>
            <a:ext cx="2743200" cy="365125"/>
          </a:xfrm>
        </p:spPr>
        <p:txBody>
          <a:bodyPr/>
          <a:lstStyle/>
          <a:p>
            <a:fld id="{0751D118-9A18-4D9A-9DB9-4C67E8CEA927}" type="slidenum">
              <a:rPr lang="fr-FR" sz="2000" b="1" smtClean="0">
                <a:solidFill>
                  <a:schemeClr val="bg1"/>
                </a:solidFill>
                <a:latin typeface="Magneto" panose="04030805050802020D02" pitchFamily="82" charset="0"/>
              </a:rPr>
              <a:t>7</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653846" y="575186"/>
            <a:ext cx="10907430" cy="5707627"/>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868364162"/>
      </p:ext>
    </p:extLst>
  </p:cSld>
  <p:clrMapOvr>
    <a:masterClrMapping/>
  </p:clrMapOvr>
  <mc:AlternateContent xmlns:mc="http://schemas.openxmlformats.org/markup-compatibility/2006" xmlns:p14="http://schemas.microsoft.com/office/powerpoint/2010/main">
    <mc:Choice Requires="p14">
      <p:transition spd="slow" p14:dur="5250" advTm="13000">
        <p:wedge/>
      </p:transition>
    </mc:Choice>
    <mc:Fallback xmlns="">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413657" y="331236"/>
            <a:ext cx="11364686" cy="6195527"/>
          </a:xfrm>
          <a:prstGeom prst="roundRect">
            <a:avLst/>
          </a:prstGeom>
          <a:noFill/>
          <a:ln w="444500" cmpd="thickThin">
            <a:gradFill flip="none" rotWithShape="1">
              <a:gsLst>
                <a:gs pos="0">
                  <a:schemeClr val="accent1">
                    <a:lumMod val="5000"/>
                    <a:lumOff val="95000"/>
                  </a:schemeClr>
                </a:gs>
                <a:gs pos="86000">
                  <a:schemeClr val="accent2">
                    <a:lumMod val="75000"/>
                  </a:schemeClr>
                </a:gs>
                <a:gs pos="94000">
                  <a:schemeClr val="accent6">
                    <a:lumMod val="50000"/>
                  </a:schemeClr>
                </a:gs>
                <a:gs pos="100000">
                  <a:srgbClr val="00B05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436276"/>
            <a:ext cx="2743200" cy="365125"/>
          </a:xfrm>
        </p:spPr>
        <p:txBody>
          <a:bodyPr/>
          <a:lstStyle/>
          <a:p>
            <a:fld id="{5FAF457A-35D0-49BA-BEA5-4BB325253C6C}" type="datetime1">
              <a:rPr lang="fr-FR" sz="2000" b="1" smtClean="0">
                <a:solidFill>
                  <a:schemeClr val="bg1"/>
                </a:solidFill>
                <a:latin typeface="Magneto" panose="04030805050802020D02" pitchFamily="82" charset="0"/>
              </a:rPr>
              <a:t>14/02/2021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05943" y="6492875"/>
            <a:ext cx="4114800" cy="365125"/>
          </a:xfrm>
        </p:spPr>
        <p:txBody>
          <a:bodyPr/>
          <a:lstStyle/>
          <a:p>
            <a:r>
              <a:rPr lang="fr-FR" sz="2000" b="1" dirty="0" smtClean="0">
                <a:solidFill>
                  <a:schemeClr val="bg1"/>
                </a:solidFill>
                <a:latin typeface="Magneto" panose="04030805050802020D02" pitchFamily="82" charset="0"/>
              </a:rPr>
              <a:t>PPS   Lande   2012</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7943" y="6436276"/>
            <a:ext cx="2743200" cy="365125"/>
          </a:xfrm>
        </p:spPr>
        <p:txBody>
          <a:bodyPr/>
          <a:lstStyle/>
          <a:p>
            <a:fld id="{0751D118-9A18-4D9A-9DB9-4C67E8CEA927}" type="slidenum">
              <a:rPr lang="fr-FR" sz="2000" b="1" smtClean="0">
                <a:solidFill>
                  <a:schemeClr val="bg1"/>
                </a:solidFill>
                <a:latin typeface="Magneto" panose="04030805050802020D02" pitchFamily="82" charset="0"/>
              </a:rPr>
              <a:t>8</a:t>
            </a:fld>
            <a:endParaRPr lang="fr-FR" sz="2000" b="1" dirty="0">
              <a:solidFill>
                <a:schemeClr val="bg1"/>
              </a:solidFill>
              <a:latin typeface="Magneto" panose="04030805050802020D02" pitchFamily="82" charset="0"/>
            </a:endParaRPr>
          </a:p>
        </p:txBody>
      </p:sp>
    </p:spTree>
    <p:extLst>
      <p:ext uri="{BB962C8B-B14F-4D97-AF65-F5344CB8AC3E}">
        <p14:creationId xmlns:p14="http://schemas.microsoft.com/office/powerpoint/2010/main" val="4187793913"/>
      </p:ext>
    </p:extLst>
  </p:cSld>
  <p:clrMapOvr>
    <a:masterClrMapping/>
  </p:clrMapOvr>
  <mc:AlternateContent xmlns:mc="http://schemas.openxmlformats.org/markup-compatibility/2006" xmlns:p14="http://schemas.microsoft.com/office/powerpoint/2010/main">
    <mc:Choice Requires="p14">
      <p:transition spd="slow" p14:dur="5250" advTm="13000">
        <p:wedge/>
      </p:transition>
    </mc:Choice>
    <mc:Fallback xmlns="">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413657" y="331236"/>
            <a:ext cx="11364686" cy="6195527"/>
          </a:xfrm>
          <a:prstGeom prst="roundRect">
            <a:avLst/>
          </a:prstGeom>
          <a:noFill/>
          <a:ln w="444500" cmpd="thickThin">
            <a:gradFill flip="none" rotWithShape="1">
              <a:gsLst>
                <a:gs pos="0">
                  <a:schemeClr val="accent1">
                    <a:lumMod val="5000"/>
                    <a:lumOff val="95000"/>
                  </a:schemeClr>
                </a:gs>
                <a:gs pos="86000">
                  <a:schemeClr val="accent2">
                    <a:lumMod val="75000"/>
                  </a:schemeClr>
                </a:gs>
                <a:gs pos="94000">
                  <a:schemeClr val="accent6">
                    <a:lumMod val="50000"/>
                  </a:schemeClr>
                </a:gs>
                <a:gs pos="100000">
                  <a:srgbClr val="00B05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436276"/>
            <a:ext cx="2743200" cy="365125"/>
          </a:xfrm>
        </p:spPr>
        <p:txBody>
          <a:bodyPr/>
          <a:lstStyle/>
          <a:p>
            <a:fld id="{5FAF457A-35D0-49BA-BEA5-4BB325253C6C}" type="datetime1">
              <a:rPr lang="fr-FR" sz="2000" b="1" smtClean="0">
                <a:solidFill>
                  <a:schemeClr val="bg1"/>
                </a:solidFill>
                <a:latin typeface="Magneto" panose="04030805050802020D02" pitchFamily="82" charset="0"/>
              </a:rPr>
              <a:t>14/02/2021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05943" y="6492875"/>
            <a:ext cx="4114800" cy="365125"/>
          </a:xfrm>
        </p:spPr>
        <p:txBody>
          <a:bodyPr/>
          <a:lstStyle/>
          <a:p>
            <a:r>
              <a:rPr lang="fr-FR" sz="2000" b="1" dirty="0" smtClean="0">
                <a:solidFill>
                  <a:schemeClr val="bg1"/>
                </a:solidFill>
                <a:latin typeface="Magneto" panose="04030805050802020D02" pitchFamily="82" charset="0"/>
              </a:rPr>
              <a:t>PPS   Lande   2012</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7943" y="6436276"/>
            <a:ext cx="2743200" cy="365125"/>
          </a:xfrm>
        </p:spPr>
        <p:txBody>
          <a:bodyPr/>
          <a:lstStyle/>
          <a:p>
            <a:fld id="{0751D118-9A18-4D9A-9DB9-4C67E8CEA927}" type="slidenum">
              <a:rPr lang="fr-FR" sz="2000" b="1" smtClean="0">
                <a:solidFill>
                  <a:schemeClr val="bg1"/>
                </a:solidFill>
                <a:latin typeface="Magneto" panose="04030805050802020D02" pitchFamily="82" charset="0"/>
              </a:rPr>
              <a:t>9</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648929" y="554877"/>
            <a:ext cx="10913805" cy="574271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726760985"/>
      </p:ext>
    </p:extLst>
  </p:cSld>
  <p:clrMapOvr>
    <a:masterClrMapping/>
  </p:clrMapOvr>
  <mc:AlternateContent xmlns:mc="http://schemas.openxmlformats.org/markup-compatibility/2006" xmlns:p14="http://schemas.microsoft.com/office/powerpoint/2010/main">
    <mc:Choice Requires="p14">
      <p:transition spd="slow" p14:dur="5250" advTm="13000">
        <p:wedge/>
      </p:transition>
    </mc:Choice>
    <mc:Fallback xmlns="">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413657" y="331236"/>
            <a:ext cx="11364686" cy="6195527"/>
          </a:xfrm>
          <a:prstGeom prst="roundRect">
            <a:avLst/>
          </a:prstGeom>
          <a:noFill/>
          <a:ln w="444500" cmpd="thickThin">
            <a:gradFill flip="none" rotWithShape="1">
              <a:gsLst>
                <a:gs pos="0">
                  <a:schemeClr val="accent1">
                    <a:lumMod val="5000"/>
                    <a:lumOff val="95000"/>
                  </a:schemeClr>
                </a:gs>
                <a:gs pos="86000">
                  <a:schemeClr val="accent2">
                    <a:lumMod val="75000"/>
                  </a:schemeClr>
                </a:gs>
                <a:gs pos="94000">
                  <a:schemeClr val="accent6">
                    <a:lumMod val="50000"/>
                  </a:schemeClr>
                </a:gs>
                <a:gs pos="100000">
                  <a:srgbClr val="00B05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436276"/>
            <a:ext cx="2743200" cy="365125"/>
          </a:xfrm>
        </p:spPr>
        <p:txBody>
          <a:bodyPr/>
          <a:lstStyle/>
          <a:p>
            <a:fld id="{5FAF457A-35D0-49BA-BEA5-4BB325253C6C}" type="datetime1">
              <a:rPr lang="fr-FR" sz="2000" b="1" smtClean="0">
                <a:solidFill>
                  <a:schemeClr val="bg1"/>
                </a:solidFill>
                <a:latin typeface="Magneto" panose="04030805050802020D02" pitchFamily="82" charset="0"/>
              </a:rPr>
              <a:t>14/02/2021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05943" y="6492875"/>
            <a:ext cx="4114800" cy="365125"/>
          </a:xfrm>
        </p:spPr>
        <p:txBody>
          <a:bodyPr/>
          <a:lstStyle/>
          <a:p>
            <a:r>
              <a:rPr lang="fr-FR" sz="2000" b="1" dirty="0" smtClean="0">
                <a:solidFill>
                  <a:schemeClr val="bg1"/>
                </a:solidFill>
                <a:latin typeface="Magneto" panose="04030805050802020D02" pitchFamily="82" charset="0"/>
              </a:rPr>
              <a:t>PPS   Lande   2012</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7943" y="6436276"/>
            <a:ext cx="2743200" cy="365125"/>
          </a:xfrm>
        </p:spPr>
        <p:txBody>
          <a:bodyPr/>
          <a:lstStyle/>
          <a:p>
            <a:fld id="{0751D118-9A18-4D9A-9DB9-4C67E8CEA927}" type="slidenum">
              <a:rPr lang="fr-FR" sz="2000" b="1" smtClean="0">
                <a:solidFill>
                  <a:schemeClr val="bg1"/>
                </a:solidFill>
                <a:latin typeface="Magneto" panose="04030805050802020D02" pitchFamily="82" charset="0"/>
              </a:rPr>
              <a:t>10</a:t>
            </a:fld>
            <a:endParaRPr lang="fr-FR" sz="2000" b="1" dirty="0">
              <a:solidFill>
                <a:schemeClr val="bg1"/>
              </a:solidFill>
              <a:latin typeface="Magneto" panose="04030805050802020D02" pitchFamily="82" charset="0"/>
            </a:endParaRPr>
          </a:p>
        </p:txBody>
      </p:sp>
    </p:spTree>
    <p:extLst>
      <p:ext uri="{BB962C8B-B14F-4D97-AF65-F5344CB8AC3E}">
        <p14:creationId xmlns:p14="http://schemas.microsoft.com/office/powerpoint/2010/main" val="3986004632"/>
      </p:ext>
    </p:extLst>
  </p:cSld>
  <p:clrMapOvr>
    <a:masterClrMapping/>
  </p:clrMapOvr>
  <mc:AlternateContent xmlns:mc="http://schemas.openxmlformats.org/markup-compatibility/2006" xmlns:p14="http://schemas.microsoft.com/office/powerpoint/2010/main">
    <mc:Choice Requires="p14">
      <p:transition spd="slow" p14:dur="5250" advTm="13000">
        <p:wedge/>
      </p:transition>
    </mc:Choice>
    <mc:Fallback xmlns="">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413657" y="331236"/>
            <a:ext cx="11364686" cy="6195527"/>
          </a:xfrm>
          <a:prstGeom prst="roundRect">
            <a:avLst/>
          </a:prstGeom>
          <a:noFill/>
          <a:ln w="444500" cmpd="thickThin">
            <a:gradFill flip="none" rotWithShape="1">
              <a:gsLst>
                <a:gs pos="0">
                  <a:schemeClr val="accent1">
                    <a:lumMod val="5000"/>
                    <a:lumOff val="95000"/>
                  </a:schemeClr>
                </a:gs>
                <a:gs pos="86000">
                  <a:schemeClr val="accent2">
                    <a:lumMod val="75000"/>
                  </a:schemeClr>
                </a:gs>
                <a:gs pos="94000">
                  <a:schemeClr val="accent6">
                    <a:lumMod val="50000"/>
                  </a:schemeClr>
                </a:gs>
                <a:gs pos="100000">
                  <a:srgbClr val="00B05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436276"/>
            <a:ext cx="2743200" cy="365125"/>
          </a:xfrm>
        </p:spPr>
        <p:txBody>
          <a:bodyPr/>
          <a:lstStyle/>
          <a:p>
            <a:fld id="{5FAF457A-35D0-49BA-BEA5-4BB325253C6C}" type="datetime1">
              <a:rPr lang="fr-FR" sz="2000" b="1" smtClean="0">
                <a:solidFill>
                  <a:schemeClr val="bg1"/>
                </a:solidFill>
                <a:latin typeface="Magneto" panose="04030805050802020D02" pitchFamily="82" charset="0"/>
              </a:rPr>
              <a:t>14/02/2021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05943" y="6492875"/>
            <a:ext cx="4114800" cy="365125"/>
          </a:xfrm>
        </p:spPr>
        <p:txBody>
          <a:bodyPr/>
          <a:lstStyle/>
          <a:p>
            <a:r>
              <a:rPr lang="fr-FR" sz="2000" b="1" dirty="0" smtClean="0">
                <a:solidFill>
                  <a:schemeClr val="bg1"/>
                </a:solidFill>
                <a:latin typeface="Magneto" panose="04030805050802020D02" pitchFamily="82" charset="0"/>
              </a:rPr>
              <a:t>PPS   Lande   2012</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7943" y="6436276"/>
            <a:ext cx="2743200" cy="365125"/>
          </a:xfrm>
        </p:spPr>
        <p:txBody>
          <a:bodyPr/>
          <a:lstStyle/>
          <a:p>
            <a:fld id="{0751D118-9A18-4D9A-9DB9-4C67E8CEA927}" type="slidenum">
              <a:rPr lang="fr-FR" sz="2000" b="1" smtClean="0">
                <a:solidFill>
                  <a:schemeClr val="bg1"/>
                </a:solidFill>
                <a:latin typeface="Magneto" panose="04030805050802020D02" pitchFamily="82" charset="0"/>
              </a:rPr>
              <a:t>11</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rotWithShape="1">
          <a:blip r:embed="rId3"/>
          <a:srcRect t="17564" r="-192" b="3817"/>
          <a:stretch/>
        </p:blipFill>
        <p:spPr>
          <a:xfrm>
            <a:off x="658480" y="535521"/>
            <a:ext cx="10874760" cy="573254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4252097608"/>
      </p:ext>
    </p:extLst>
  </p:cSld>
  <p:clrMapOvr>
    <a:masterClrMapping/>
  </p:clrMapOvr>
  <mc:AlternateContent xmlns:mc="http://schemas.openxmlformats.org/markup-compatibility/2006" xmlns:p14="http://schemas.microsoft.com/office/powerpoint/2010/main">
    <mc:Choice Requires="p14">
      <p:transition spd="slow" p14:dur="5250" advTm="13000">
        <p:wedge/>
      </p:transition>
    </mc:Choice>
    <mc:Fallback xmlns="">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413657" y="331236"/>
            <a:ext cx="11364686" cy="6195527"/>
          </a:xfrm>
          <a:prstGeom prst="roundRect">
            <a:avLst/>
          </a:prstGeom>
          <a:noFill/>
          <a:ln w="444500" cmpd="thickThin">
            <a:gradFill flip="none" rotWithShape="1">
              <a:gsLst>
                <a:gs pos="0">
                  <a:schemeClr val="accent1">
                    <a:lumMod val="5000"/>
                    <a:lumOff val="95000"/>
                  </a:schemeClr>
                </a:gs>
                <a:gs pos="86000">
                  <a:schemeClr val="accent2">
                    <a:lumMod val="75000"/>
                  </a:schemeClr>
                </a:gs>
                <a:gs pos="94000">
                  <a:schemeClr val="accent6">
                    <a:lumMod val="50000"/>
                  </a:schemeClr>
                </a:gs>
                <a:gs pos="100000">
                  <a:srgbClr val="00B05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436276"/>
            <a:ext cx="2743200" cy="365125"/>
          </a:xfrm>
        </p:spPr>
        <p:txBody>
          <a:bodyPr/>
          <a:lstStyle/>
          <a:p>
            <a:fld id="{5FAF457A-35D0-49BA-BEA5-4BB325253C6C}" type="datetime1">
              <a:rPr lang="fr-FR" sz="2000" b="1" smtClean="0">
                <a:solidFill>
                  <a:schemeClr val="bg1"/>
                </a:solidFill>
                <a:latin typeface="Magneto" panose="04030805050802020D02" pitchFamily="82" charset="0"/>
              </a:rPr>
              <a:t>14/02/2021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05943" y="6492875"/>
            <a:ext cx="4114800" cy="365125"/>
          </a:xfrm>
        </p:spPr>
        <p:txBody>
          <a:bodyPr/>
          <a:lstStyle/>
          <a:p>
            <a:r>
              <a:rPr lang="fr-FR" sz="2000" b="1" dirty="0" smtClean="0">
                <a:solidFill>
                  <a:schemeClr val="bg1"/>
                </a:solidFill>
                <a:latin typeface="Magneto" panose="04030805050802020D02" pitchFamily="82" charset="0"/>
              </a:rPr>
              <a:t>PPS   Lande   2012</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7943" y="6436276"/>
            <a:ext cx="2743200" cy="365125"/>
          </a:xfrm>
        </p:spPr>
        <p:txBody>
          <a:bodyPr/>
          <a:lstStyle/>
          <a:p>
            <a:fld id="{0751D118-9A18-4D9A-9DB9-4C67E8CEA927}" type="slidenum">
              <a:rPr lang="fr-FR" sz="2000" b="1" smtClean="0">
                <a:solidFill>
                  <a:schemeClr val="bg1"/>
                </a:solidFill>
                <a:latin typeface="Magneto" panose="04030805050802020D02" pitchFamily="82" charset="0"/>
              </a:rPr>
              <a:t>12</a:t>
            </a:fld>
            <a:endParaRPr lang="fr-FR" sz="2000" b="1" dirty="0">
              <a:solidFill>
                <a:schemeClr val="bg1"/>
              </a:solidFill>
              <a:latin typeface="Magneto" panose="04030805050802020D02" pitchFamily="82" charset="0"/>
            </a:endParaRPr>
          </a:p>
        </p:txBody>
      </p:sp>
    </p:spTree>
    <p:extLst>
      <p:ext uri="{BB962C8B-B14F-4D97-AF65-F5344CB8AC3E}">
        <p14:creationId xmlns:p14="http://schemas.microsoft.com/office/powerpoint/2010/main" val="723669154"/>
      </p:ext>
    </p:extLst>
  </p:cSld>
  <p:clrMapOvr>
    <a:masterClrMapping/>
  </p:clrMapOvr>
  <mc:AlternateContent xmlns:mc="http://schemas.openxmlformats.org/markup-compatibility/2006" xmlns:p14="http://schemas.microsoft.com/office/powerpoint/2010/main">
    <mc:Choice Requires="p14">
      <p:transition spd="slow" p14:dur="5250" advTm="13000">
        <p:wedge/>
      </p:transition>
    </mc:Choice>
    <mc:Fallback xmlns="">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413657" y="331236"/>
            <a:ext cx="11364686" cy="6195527"/>
          </a:xfrm>
          <a:prstGeom prst="roundRect">
            <a:avLst/>
          </a:prstGeom>
          <a:noFill/>
          <a:ln w="444500" cmpd="thickThin">
            <a:gradFill flip="none" rotWithShape="1">
              <a:gsLst>
                <a:gs pos="0">
                  <a:schemeClr val="accent1">
                    <a:lumMod val="5000"/>
                    <a:lumOff val="95000"/>
                  </a:schemeClr>
                </a:gs>
                <a:gs pos="86000">
                  <a:schemeClr val="accent2">
                    <a:lumMod val="75000"/>
                  </a:schemeClr>
                </a:gs>
                <a:gs pos="94000">
                  <a:schemeClr val="accent6">
                    <a:lumMod val="50000"/>
                  </a:schemeClr>
                </a:gs>
                <a:gs pos="100000">
                  <a:srgbClr val="00B05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436276"/>
            <a:ext cx="2743200" cy="365125"/>
          </a:xfrm>
        </p:spPr>
        <p:txBody>
          <a:bodyPr/>
          <a:lstStyle/>
          <a:p>
            <a:fld id="{5FAF457A-35D0-49BA-BEA5-4BB325253C6C}" type="datetime1">
              <a:rPr lang="fr-FR" sz="2000" b="1" smtClean="0">
                <a:solidFill>
                  <a:schemeClr val="bg1"/>
                </a:solidFill>
                <a:latin typeface="Magneto" panose="04030805050802020D02" pitchFamily="82" charset="0"/>
              </a:rPr>
              <a:t>14/02/2021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05943" y="6492875"/>
            <a:ext cx="4114800" cy="365125"/>
          </a:xfrm>
        </p:spPr>
        <p:txBody>
          <a:bodyPr/>
          <a:lstStyle/>
          <a:p>
            <a:r>
              <a:rPr lang="fr-FR" sz="2000" b="1" dirty="0" smtClean="0">
                <a:solidFill>
                  <a:schemeClr val="bg1"/>
                </a:solidFill>
                <a:latin typeface="Magneto" panose="04030805050802020D02" pitchFamily="82" charset="0"/>
              </a:rPr>
              <a:t>PPS   Lande   2012</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7943" y="6436276"/>
            <a:ext cx="2743200" cy="365125"/>
          </a:xfrm>
        </p:spPr>
        <p:txBody>
          <a:bodyPr/>
          <a:lstStyle/>
          <a:p>
            <a:fld id="{0751D118-9A18-4D9A-9DB9-4C67E8CEA927}" type="slidenum">
              <a:rPr lang="fr-FR" sz="2000" b="1" smtClean="0">
                <a:solidFill>
                  <a:schemeClr val="bg1"/>
                </a:solidFill>
                <a:latin typeface="Magneto" panose="04030805050802020D02" pitchFamily="82" charset="0"/>
              </a:rPr>
              <a:t>13</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rotWithShape="1">
          <a:blip r:embed="rId3"/>
          <a:srcRect r="-86" b="18952"/>
          <a:stretch/>
        </p:blipFill>
        <p:spPr>
          <a:xfrm>
            <a:off x="648929" y="568657"/>
            <a:ext cx="10884309" cy="572009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071100394"/>
      </p:ext>
    </p:extLst>
  </p:cSld>
  <p:clrMapOvr>
    <a:masterClrMapping/>
  </p:clrMapOvr>
  <mc:AlternateContent xmlns:mc="http://schemas.openxmlformats.org/markup-compatibility/2006" xmlns:p14="http://schemas.microsoft.com/office/powerpoint/2010/main">
    <mc:Choice Requires="p14">
      <p:transition spd="slow" p14:dur="5250" advTm="13000">
        <p:wedge/>
      </p:transition>
    </mc:Choice>
    <mc:Fallback xmlns="">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413657" y="331236"/>
            <a:ext cx="11364686" cy="6195527"/>
          </a:xfrm>
          <a:prstGeom prst="roundRect">
            <a:avLst/>
          </a:prstGeom>
          <a:noFill/>
          <a:ln w="444500" cmpd="thickThin">
            <a:gradFill flip="none" rotWithShape="1">
              <a:gsLst>
                <a:gs pos="0">
                  <a:schemeClr val="accent1">
                    <a:lumMod val="5000"/>
                    <a:lumOff val="95000"/>
                  </a:schemeClr>
                </a:gs>
                <a:gs pos="86000">
                  <a:schemeClr val="accent2">
                    <a:lumMod val="75000"/>
                  </a:schemeClr>
                </a:gs>
                <a:gs pos="94000">
                  <a:schemeClr val="accent6">
                    <a:lumMod val="50000"/>
                  </a:schemeClr>
                </a:gs>
                <a:gs pos="100000">
                  <a:srgbClr val="00B05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436276"/>
            <a:ext cx="2743200" cy="365125"/>
          </a:xfrm>
        </p:spPr>
        <p:txBody>
          <a:bodyPr/>
          <a:lstStyle/>
          <a:p>
            <a:fld id="{5FAF457A-35D0-49BA-BEA5-4BB325253C6C}" type="datetime1">
              <a:rPr lang="fr-FR" sz="2000" b="1" smtClean="0">
                <a:solidFill>
                  <a:schemeClr val="bg1"/>
                </a:solidFill>
                <a:latin typeface="Magneto" panose="04030805050802020D02" pitchFamily="82" charset="0"/>
              </a:rPr>
              <a:t>14/02/2021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05943" y="6492875"/>
            <a:ext cx="4114800" cy="365125"/>
          </a:xfrm>
        </p:spPr>
        <p:txBody>
          <a:bodyPr/>
          <a:lstStyle/>
          <a:p>
            <a:r>
              <a:rPr lang="fr-FR" sz="2000" b="1" dirty="0" smtClean="0">
                <a:solidFill>
                  <a:schemeClr val="bg1"/>
                </a:solidFill>
                <a:latin typeface="Magneto" panose="04030805050802020D02" pitchFamily="82" charset="0"/>
              </a:rPr>
              <a:t>PPS   Lande   2012</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7943" y="6436276"/>
            <a:ext cx="2743200" cy="365125"/>
          </a:xfrm>
        </p:spPr>
        <p:txBody>
          <a:bodyPr/>
          <a:lstStyle/>
          <a:p>
            <a:fld id="{0751D118-9A18-4D9A-9DB9-4C67E8CEA927}" type="slidenum">
              <a:rPr lang="fr-FR" sz="2000" b="1" smtClean="0">
                <a:solidFill>
                  <a:schemeClr val="bg1"/>
                </a:solidFill>
                <a:latin typeface="Magneto" panose="04030805050802020D02" pitchFamily="82" charset="0"/>
              </a:rPr>
              <a:t>14</a:t>
            </a:fld>
            <a:endParaRPr lang="fr-FR" sz="2000" b="1" dirty="0">
              <a:solidFill>
                <a:schemeClr val="bg1"/>
              </a:solidFill>
              <a:latin typeface="Magneto" panose="04030805050802020D02" pitchFamily="82" charset="0"/>
            </a:endParaRPr>
          </a:p>
        </p:txBody>
      </p:sp>
    </p:spTree>
    <p:extLst>
      <p:ext uri="{BB962C8B-B14F-4D97-AF65-F5344CB8AC3E}">
        <p14:creationId xmlns:p14="http://schemas.microsoft.com/office/powerpoint/2010/main" val="1984072939"/>
      </p:ext>
    </p:extLst>
  </p:cSld>
  <p:clrMapOvr>
    <a:masterClrMapping/>
  </p:clrMapOvr>
  <mc:AlternateContent xmlns:mc="http://schemas.openxmlformats.org/markup-compatibility/2006" xmlns:p14="http://schemas.microsoft.com/office/powerpoint/2010/main">
    <mc:Choice Requires="p14">
      <p:transition spd="slow" p14:dur="5250" advTm="13000">
        <p:wedge/>
      </p:transition>
    </mc:Choice>
    <mc:Fallback xmlns="">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413657" y="331236"/>
            <a:ext cx="11364686" cy="6195527"/>
          </a:xfrm>
          <a:prstGeom prst="roundRect">
            <a:avLst/>
          </a:prstGeom>
          <a:noFill/>
          <a:ln w="444500" cmpd="thickThin">
            <a:gradFill flip="none" rotWithShape="1">
              <a:gsLst>
                <a:gs pos="0">
                  <a:schemeClr val="accent1">
                    <a:lumMod val="5000"/>
                    <a:lumOff val="95000"/>
                  </a:schemeClr>
                </a:gs>
                <a:gs pos="86000">
                  <a:schemeClr val="accent2">
                    <a:lumMod val="75000"/>
                  </a:schemeClr>
                </a:gs>
                <a:gs pos="94000">
                  <a:schemeClr val="accent6">
                    <a:lumMod val="50000"/>
                  </a:schemeClr>
                </a:gs>
                <a:gs pos="100000">
                  <a:srgbClr val="00B05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436276"/>
            <a:ext cx="2743200" cy="365125"/>
          </a:xfrm>
        </p:spPr>
        <p:txBody>
          <a:bodyPr/>
          <a:lstStyle/>
          <a:p>
            <a:fld id="{5FAF457A-35D0-49BA-BEA5-4BB325253C6C}" type="datetime1">
              <a:rPr lang="fr-FR" sz="2000" b="1" smtClean="0">
                <a:solidFill>
                  <a:schemeClr val="bg1"/>
                </a:solidFill>
                <a:latin typeface="Magneto" panose="04030805050802020D02" pitchFamily="82" charset="0"/>
              </a:rPr>
              <a:t>14/02/2021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05943" y="6492875"/>
            <a:ext cx="4114800" cy="365125"/>
          </a:xfrm>
        </p:spPr>
        <p:txBody>
          <a:bodyPr/>
          <a:lstStyle/>
          <a:p>
            <a:r>
              <a:rPr lang="fr-FR" sz="2000" b="1" dirty="0" smtClean="0">
                <a:solidFill>
                  <a:schemeClr val="bg1"/>
                </a:solidFill>
                <a:latin typeface="Magneto" panose="04030805050802020D02" pitchFamily="82" charset="0"/>
              </a:rPr>
              <a:t>PPS   Lande   2012</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7943" y="6436276"/>
            <a:ext cx="2743200" cy="365125"/>
          </a:xfrm>
        </p:spPr>
        <p:txBody>
          <a:bodyPr/>
          <a:lstStyle/>
          <a:p>
            <a:fld id="{0751D118-9A18-4D9A-9DB9-4C67E8CEA927}" type="slidenum">
              <a:rPr lang="fr-FR" sz="2000" b="1" smtClean="0">
                <a:solidFill>
                  <a:schemeClr val="bg1"/>
                </a:solidFill>
                <a:latin typeface="Magneto" panose="04030805050802020D02" pitchFamily="82" charset="0"/>
              </a:rPr>
              <a:t>15</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648929" y="561109"/>
            <a:ext cx="10899057" cy="5765949"/>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620687554"/>
      </p:ext>
    </p:extLst>
  </p:cSld>
  <p:clrMapOvr>
    <a:masterClrMapping/>
  </p:clrMapOvr>
  <mc:AlternateContent xmlns:mc="http://schemas.openxmlformats.org/markup-compatibility/2006" xmlns:p14="http://schemas.microsoft.com/office/powerpoint/2010/main">
    <mc:Choice Requires="p14">
      <p:transition spd="slow" p14:dur="5250" advTm="13000">
        <p:wedge/>
      </p:transition>
    </mc:Choice>
    <mc:Fallback xmlns="">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413657" y="331236"/>
            <a:ext cx="11364686" cy="6195527"/>
          </a:xfrm>
          <a:prstGeom prst="roundRect">
            <a:avLst/>
          </a:prstGeom>
          <a:noFill/>
          <a:ln w="444500" cmpd="thickThin">
            <a:gradFill flip="none" rotWithShape="1">
              <a:gsLst>
                <a:gs pos="0">
                  <a:schemeClr val="accent1">
                    <a:lumMod val="5000"/>
                    <a:lumOff val="95000"/>
                  </a:schemeClr>
                </a:gs>
                <a:gs pos="86000">
                  <a:schemeClr val="accent2">
                    <a:lumMod val="75000"/>
                  </a:schemeClr>
                </a:gs>
                <a:gs pos="94000">
                  <a:schemeClr val="accent6">
                    <a:lumMod val="50000"/>
                  </a:schemeClr>
                </a:gs>
                <a:gs pos="100000">
                  <a:srgbClr val="00B05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436276"/>
            <a:ext cx="2743200" cy="365125"/>
          </a:xfrm>
        </p:spPr>
        <p:txBody>
          <a:bodyPr/>
          <a:lstStyle/>
          <a:p>
            <a:fld id="{5FAF457A-35D0-49BA-BEA5-4BB325253C6C}" type="datetime1">
              <a:rPr lang="fr-FR" sz="2000" b="1" smtClean="0">
                <a:solidFill>
                  <a:schemeClr val="bg1"/>
                </a:solidFill>
                <a:latin typeface="Magneto" panose="04030805050802020D02" pitchFamily="82" charset="0"/>
              </a:rPr>
              <a:t>14/02/2021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05943" y="6492875"/>
            <a:ext cx="4114800" cy="365125"/>
          </a:xfrm>
        </p:spPr>
        <p:txBody>
          <a:bodyPr/>
          <a:lstStyle/>
          <a:p>
            <a:r>
              <a:rPr lang="fr-FR" sz="2000" b="1" dirty="0" smtClean="0">
                <a:solidFill>
                  <a:schemeClr val="bg1"/>
                </a:solidFill>
                <a:latin typeface="Magneto" panose="04030805050802020D02" pitchFamily="82" charset="0"/>
              </a:rPr>
              <a:t>PPS   Lande   2012</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7943" y="6436276"/>
            <a:ext cx="2743200" cy="365125"/>
          </a:xfrm>
        </p:spPr>
        <p:txBody>
          <a:bodyPr/>
          <a:lstStyle/>
          <a:p>
            <a:fld id="{0751D118-9A18-4D9A-9DB9-4C67E8CEA927}" type="slidenum">
              <a:rPr lang="fr-FR" sz="2000" b="1" smtClean="0">
                <a:solidFill>
                  <a:schemeClr val="bg1"/>
                </a:solidFill>
                <a:latin typeface="Magneto" panose="04030805050802020D02" pitchFamily="82" charset="0"/>
              </a:rPr>
              <a:t>16</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rotWithShape="1">
          <a:blip r:embed="rId3"/>
          <a:srcRect r="117" b="12142"/>
          <a:stretch/>
        </p:blipFill>
        <p:spPr>
          <a:xfrm>
            <a:off x="659552" y="489821"/>
            <a:ext cx="10814693" cy="5787871"/>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3" name="Rectangle 2"/>
          <p:cNvSpPr/>
          <p:nvPr/>
        </p:nvSpPr>
        <p:spPr>
          <a:xfrm>
            <a:off x="1218907" y="1675596"/>
            <a:ext cx="9688871" cy="3416320"/>
          </a:xfrm>
          <a:prstGeom prst="rect">
            <a:avLst/>
          </a:prstGeom>
        </p:spPr>
        <p:txBody>
          <a:bodyPr wrap="none">
            <a:spAutoFit/>
          </a:bodyPr>
          <a:lstStyle/>
          <a:p>
            <a:r>
              <a:rPr lang="fr-FR" sz="7200" b="1" dirty="0" smtClean="0">
                <a:ln>
                  <a:solidFill>
                    <a:sysClr val="windowText" lastClr="000000"/>
                  </a:solidFill>
                </a:ln>
                <a:solidFill>
                  <a:schemeClr val="bg1"/>
                </a:solidFill>
                <a:effectLst>
                  <a:glow rad="228600">
                    <a:schemeClr val="accent4">
                      <a:satMod val="175000"/>
                      <a:alpha val="40000"/>
                    </a:schemeClr>
                  </a:glow>
                </a:effectLst>
                <a:latin typeface="Magneto" panose="04030805050802020D02" pitchFamily="82" charset="0"/>
              </a:rPr>
              <a:t>         C’était </a:t>
            </a:r>
          </a:p>
          <a:p>
            <a:r>
              <a:rPr lang="fr-FR" sz="7200" b="1" dirty="0" smtClean="0">
                <a:ln>
                  <a:solidFill>
                    <a:sysClr val="windowText" lastClr="000000"/>
                  </a:solidFill>
                </a:ln>
                <a:solidFill>
                  <a:schemeClr val="bg1"/>
                </a:solidFill>
                <a:effectLst>
                  <a:glow rad="228600">
                    <a:schemeClr val="accent4">
                      <a:satMod val="175000"/>
                      <a:alpha val="40000"/>
                    </a:schemeClr>
                  </a:glow>
                </a:effectLst>
                <a:latin typeface="Magneto" panose="04030805050802020D02" pitchFamily="82" charset="0"/>
              </a:rPr>
              <a:t>   Amour passion</a:t>
            </a:r>
          </a:p>
          <a:p>
            <a:r>
              <a:rPr lang="fr-FR" sz="7200" b="1" dirty="0" smtClean="0">
                <a:ln>
                  <a:solidFill>
                    <a:sysClr val="windowText" lastClr="000000"/>
                  </a:solidFill>
                </a:ln>
                <a:solidFill>
                  <a:schemeClr val="bg1"/>
                </a:solidFill>
                <a:effectLst>
                  <a:glow rad="228600">
                    <a:schemeClr val="accent4">
                      <a:satMod val="175000"/>
                      <a:alpha val="40000"/>
                    </a:schemeClr>
                  </a:glow>
                </a:effectLst>
                <a:latin typeface="Magneto" panose="04030805050802020D02" pitchFamily="82" charset="0"/>
              </a:rPr>
              <a:t> émotion tendresse</a:t>
            </a:r>
          </a:p>
        </p:txBody>
      </p:sp>
    </p:spTree>
    <p:extLst>
      <p:ext uri="{BB962C8B-B14F-4D97-AF65-F5344CB8AC3E}">
        <p14:creationId xmlns:p14="http://schemas.microsoft.com/office/powerpoint/2010/main" val="4127923688"/>
      </p:ext>
    </p:extLst>
  </p:cSld>
  <p:clrMapOvr>
    <a:masterClrMapping/>
  </p:clrMapOvr>
  <mc:AlternateContent xmlns:mc="http://schemas.openxmlformats.org/markup-compatibility/2006" xmlns:p14="http://schemas.microsoft.com/office/powerpoint/2010/main">
    <mc:Choice Requires="p14">
      <p:transition spd="slow" p14:dur="5250" advTm="13000">
        <p:wedge/>
      </p:transition>
    </mc:Choice>
    <mc:Fallback xmlns="">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38" presetClass="entr" presetSubtype="0" accel="50000" fill="hold" nodeType="clickEffect">
                                  <p:stCondLst>
                                    <p:cond delay="0"/>
                                  </p:stCondLst>
                                  <p:iterate type="lt">
                                    <p:tmPct val="50000"/>
                                  </p:iterate>
                                  <p:childTnLst>
                                    <p:set>
                                      <p:cBhvr>
                                        <p:cTn id="15" dur="1" fill="hold">
                                          <p:stCondLst>
                                            <p:cond delay="0"/>
                                          </p:stCondLst>
                                        </p:cTn>
                                        <p:tgtEl>
                                          <p:spTgt spid="3">
                                            <p:txEl>
                                              <p:pRg st="0" end="0"/>
                                            </p:txEl>
                                          </p:spTgt>
                                        </p:tgtEl>
                                        <p:attrNameLst>
                                          <p:attrName>style.visibility</p:attrName>
                                        </p:attrNameLst>
                                      </p:cBhvr>
                                      <p:to>
                                        <p:strVal val="visible"/>
                                      </p:to>
                                    </p:set>
                                    <p:set>
                                      <p:cBhvr>
                                        <p:cTn id="16" dur="455" fill="hold">
                                          <p:stCondLst>
                                            <p:cond delay="0"/>
                                          </p:stCondLst>
                                        </p:cTn>
                                        <p:tgtEl>
                                          <p:spTgt spid="3">
                                            <p:txEl>
                                              <p:pRg st="0" end="0"/>
                                            </p:txEl>
                                          </p:spTgt>
                                        </p:tgtEl>
                                        <p:attrNameLst>
                                          <p:attrName>style.rotation</p:attrName>
                                        </p:attrNameLst>
                                      </p:cBhvr>
                                      <p:to>
                                        <p:strVal val="-45.0"/>
                                      </p:to>
                                    </p:set>
                                    <p:anim calcmode="lin" valueType="num">
                                      <p:cBhvr>
                                        <p:cTn id="17" dur="455" fill="hold">
                                          <p:stCondLst>
                                            <p:cond delay="455"/>
                                          </p:stCondLst>
                                        </p:cTn>
                                        <p:tgtEl>
                                          <p:spTgt spid="3">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18" dur="455" fill="hold">
                                          <p:stCondLst>
                                            <p:cond delay="0"/>
                                          </p:stCondLst>
                                        </p:cTn>
                                        <p:tgtEl>
                                          <p:spTgt spid="3">
                                            <p:txEl>
                                              <p:pRg st="0" end="0"/>
                                            </p:txEl>
                                          </p:spTgt>
                                        </p:tgtEl>
                                        <p:attrNameLst>
                                          <p:attrName>ppt_y</p:attrName>
                                        </p:attrNameLst>
                                      </p:cBhvr>
                                      <p:tavLst>
                                        <p:tav tm="0">
                                          <p:val>
                                            <p:strVal val="#ppt_y-1"/>
                                          </p:val>
                                        </p:tav>
                                        <p:tav tm="100000">
                                          <p:val>
                                            <p:strVal val="#ppt_y-(0.354*#ppt_w-0.172*#ppt_h)"/>
                                          </p:val>
                                        </p:tav>
                                      </p:tavLst>
                                    </p:anim>
                                    <p:anim calcmode="lin" valueType="num">
                                      <p:cBhvr>
                                        <p:cTn id="19" dur="156" decel="50000" autoRev="1" fill="hold">
                                          <p:stCondLst>
                                            <p:cond delay="455"/>
                                          </p:stCondLst>
                                        </p:cTn>
                                        <p:tgtEl>
                                          <p:spTgt spid="3">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0" dur="136" fill="hold">
                                          <p:stCondLst>
                                            <p:cond delay="864"/>
                                          </p:stCondLst>
                                        </p:cTn>
                                        <p:tgtEl>
                                          <p:spTgt spid="3">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38" presetClass="entr" presetSubtype="0" accel="50000" fill="hold" nodeType="clickEffect">
                                  <p:stCondLst>
                                    <p:cond delay="0"/>
                                  </p:stCondLst>
                                  <p:iterate type="lt">
                                    <p:tmPct val="50000"/>
                                  </p:iterate>
                                  <p:childTnLst>
                                    <p:set>
                                      <p:cBhvr>
                                        <p:cTn id="24" dur="1" fill="hold">
                                          <p:stCondLst>
                                            <p:cond delay="0"/>
                                          </p:stCondLst>
                                        </p:cTn>
                                        <p:tgtEl>
                                          <p:spTgt spid="3">
                                            <p:txEl>
                                              <p:pRg st="1" end="1"/>
                                            </p:txEl>
                                          </p:spTgt>
                                        </p:tgtEl>
                                        <p:attrNameLst>
                                          <p:attrName>style.visibility</p:attrName>
                                        </p:attrNameLst>
                                      </p:cBhvr>
                                      <p:to>
                                        <p:strVal val="visible"/>
                                      </p:to>
                                    </p:set>
                                    <p:set>
                                      <p:cBhvr>
                                        <p:cTn id="25" dur="455" fill="hold">
                                          <p:stCondLst>
                                            <p:cond delay="0"/>
                                          </p:stCondLst>
                                        </p:cTn>
                                        <p:tgtEl>
                                          <p:spTgt spid="3">
                                            <p:txEl>
                                              <p:pRg st="1" end="1"/>
                                            </p:txEl>
                                          </p:spTgt>
                                        </p:tgtEl>
                                        <p:attrNameLst>
                                          <p:attrName>style.rotation</p:attrName>
                                        </p:attrNameLst>
                                      </p:cBhvr>
                                      <p:to>
                                        <p:strVal val="-45.0"/>
                                      </p:to>
                                    </p:set>
                                    <p:anim calcmode="lin" valueType="num">
                                      <p:cBhvr>
                                        <p:cTn id="26" dur="455" fill="hold">
                                          <p:stCondLst>
                                            <p:cond delay="455"/>
                                          </p:stCondLst>
                                        </p:cTn>
                                        <p:tgtEl>
                                          <p:spTgt spid="3">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27" dur="455" fill="hold">
                                          <p:stCondLst>
                                            <p:cond delay="0"/>
                                          </p:stCondLst>
                                        </p:cTn>
                                        <p:tgtEl>
                                          <p:spTgt spid="3">
                                            <p:txEl>
                                              <p:pRg st="1" end="1"/>
                                            </p:txEl>
                                          </p:spTgt>
                                        </p:tgtEl>
                                        <p:attrNameLst>
                                          <p:attrName>ppt_y</p:attrName>
                                        </p:attrNameLst>
                                      </p:cBhvr>
                                      <p:tavLst>
                                        <p:tav tm="0">
                                          <p:val>
                                            <p:strVal val="#ppt_y-1"/>
                                          </p:val>
                                        </p:tav>
                                        <p:tav tm="100000">
                                          <p:val>
                                            <p:strVal val="#ppt_y-(0.354*#ppt_w-0.172*#ppt_h)"/>
                                          </p:val>
                                        </p:tav>
                                      </p:tavLst>
                                    </p:anim>
                                    <p:anim calcmode="lin" valueType="num">
                                      <p:cBhvr>
                                        <p:cTn id="28" dur="156" decel="50000" autoRev="1" fill="hold">
                                          <p:stCondLst>
                                            <p:cond delay="455"/>
                                          </p:stCondLst>
                                        </p:cTn>
                                        <p:tgtEl>
                                          <p:spTgt spid="3">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29" dur="136" fill="hold">
                                          <p:stCondLst>
                                            <p:cond delay="864"/>
                                          </p:stCondLst>
                                        </p:cTn>
                                        <p:tgtEl>
                                          <p:spTgt spid="3">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38" presetClass="entr" presetSubtype="0" accel="50000" fill="hold" nodeType="clickEffect">
                                  <p:stCondLst>
                                    <p:cond delay="0"/>
                                  </p:stCondLst>
                                  <p:iterate type="lt">
                                    <p:tmPct val="50000"/>
                                  </p:iterate>
                                  <p:childTnLst>
                                    <p:set>
                                      <p:cBhvr>
                                        <p:cTn id="33" dur="1" fill="hold">
                                          <p:stCondLst>
                                            <p:cond delay="0"/>
                                          </p:stCondLst>
                                        </p:cTn>
                                        <p:tgtEl>
                                          <p:spTgt spid="3">
                                            <p:txEl>
                                              <p:pRg st="2" end="2"/>
                                            </p:txEl>
                                          </p:spTgt>
                                        </p:tgtEl>
                                        <p:attrNameLst>
                                          <p:attrName>style.visibility</p:attrName>
                                        </p:attrNameLst>
                                      </p:cBhvr>
                                      <p:to>
                                        <p:strVal val="visible"/>
                                      </p:to>
                                    </p:set>
                                    <p:set>
                                      <p:cBhvr>
                                        <p:cTn id="34" dur="455" fill="hold">
                                          <p:stCondLst>
                                            <p:cond delay="0"/>
                                          </p:stCondLst>
                                        </p:cTn>
                                        <p:tgtEl>
                                          <p:spTgt spid="3">
                                            <p:txEl>
                                              <p:pRg st="2" end="2"/>
                                            </p:txEl>
                                          </p:spTgt>
                                        </p:tgtEl>
                                        <p:attrNameLst>
                                          <p:attrName>style.rotation</p:attrName>
                                        </p:attrNameLst>
                                      </p:cBhvr>
                                      <p:to>
                                        <p:strVal val="-45.0"/>
                                      </p:to>
                                    </p:set>
                                    <p:anim calcmode="lin" valueType="num">
                                      <p:cBhvr>
                                        <p:cTn id="35" dur="455" fill="hold">
                                          <p:stCondLst>
                                            <p:cond delay="455"/>
                                          </p:stCondLst>
                                        </p:cTn>
                                        <p:tgtEl>
                                          <p:spTgt spid="3">
                                            <p:txEl>
                                              <p:pRg st="2" end="2"/>
                                            </p:txEl>
                                          </p:spTgt>
                                        </p:tgtEl>
                                        <p:attrNameLst>
                                          <p:attrName>style.rotation</p:attrName>
                                        </p:attrNameLst>
                                      </p:cBhvr>
                                      <p:tavLst>
                                        <p:tav tm="0">
                                          <p:val>
                                            <p:fltVal val="-45"/>
                                          </p:val>
                                        </p:tav>
                                        <p:tav tm="69900">
                                          <p:val>
                                            <p:fltVal val="45"/>
                                          </p:val>
                                        </p:tav>
                                        <p:tav tm="100000">
                                          <p:val>
                                            <p:fltVal val="0"/>
                                          </p:val>
                                        </p:tav>
                                      </p:tavLst>
                                    </p:anim>
                                    <p:anim calcmode="lin" valueType="num">
                                      <p:cBhvr>
                                        <p:cTn id="36" dur="455" fill="hold">
                                          <p:stCondLst>
                                            <p:cond delay="0"/>
                                          </p:stCondLst>
                                        </p:cTn>
                                        <p:tgtEl>
                                          <p:spTgt spid="3">
                                            <p:txEl>
                                              <p:pRg st="2" end="2"/>
                                            </p:txEl>
                                          </p:spTgt>
                                        </p:tgtEl>
                                        <p:attrNameLst>
                                          <p:attrName>ppt_y</p:attrName>
                                        </p:attrNameLst>
                                      </p:cBhvr>
                                      <p:tavLst>
                                        <p:tav tm="0">
                                          <p:val>
                                            <p:strVal val="#ppt_y-1"/>
                                          </p:val>
                                        </p:tav>
                                        <p:tav tm="100000">
                                          <p:val>
                                            <p:strVal val="#ppt_y-(0.354*#ppt_w-0.172*#ppt_h)"/>
                                          </p:val>
                                        </p:tav>
                                      </p:tavLst>
                                    </p:anim>
                                    <p:anim calcmode="lin" valueType="num">
                                      <p:cBhvr>
                                        <p:cTn id="37" dur="156" decel="50000" autoRev="1" fill="hold">
                                          <p:stCondLst>
                                            <p:cond delay="455"/>
                                          </p:stCondLst>
                                        </p:cTn>
                                        <p:tgtEl>
                                          <p:spTgt spid="3">
                                            <p:txEl>
                                              <p:pRg st="2" end="2"/>
                                            </p:txEl>
                                          </p:spTgt>
                                        </p:tgtEl>
                                        <p:attrNameLst>
                                          <p:attrName>ppt_y</p:attrName>
                                        </p:attrNameLst>
                                      </p:cBhvr>
                                      <p:tavLst>
                                        <p:tav tm="0">
                                          <p:val>
                                            <p:strVal val="#ppt_y-(0.354*#ppt_w-0.172*#ppt_h)"/>
                                          </p:val>
                                        </p:tav>
                                        <p:tav tm="100000">
                                          <p:val>
                                            <p:strVal val="#ppt_y-(0.354*#ppt_w-0.172*#ppt_h)-#ppt_h/2"/>
                                          </p:val>
                                        </p:tav>
                                      </p:tavLst>
                                    </p:anim>
                                    <p:anim calcmode="lin" valueType="num">
                                      <p:cBhvr>
                                        <p:cTn id="38" dur="136" fill="hold">
                                          <p:stCondLst>
                                            <p:cond delay="864"/>
                                          </p:stCondLst>
                                        </p:cTn>
                                        <p:tgtEl>
                                          <p:spTgt spid="3">
                                            <p:txEl>
                                              <p:pRg st="2" end="2"/>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1" presetClass="entr" presetSubtype="8" fill="hold" grpId="0" nodeType="clickEffect">
                                  <p:stCondLst>
                                    <p:cond delay="0"/>
                                  </p:stCondLst>
                                  <p:childTnLst>
                                    <p:set>
                                      <p:cBhvr>
                                        <p:cTn id="42" dur="1" fill="hold">
                                          <p:stCondLst>
                                            <p:cond delay="0"/>
                                          </p:stCondLst>
                                        </p:cTn>
                                        <p:tgtEl>
                                          <p:spTgt spid="4"/>
                                        </p:tgtEl>
                                        <p:attrNameLst>
                                          <p:attrName>style.visibility</p:attrName>
                                        </p:attrNameLst>
                                      </p:cBhvr>
                                      <p:to>
                                        <p:strVal val="visible"/>
                                      </p:to>
                                    </p:set>
                                    <p:animEffect transition="in" filter="wheel(8)">
                                      <p:cBhvr>
                                        <p:cTn id="4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73</TotalTime>
  <Words>323</Words>
  <Application>Microsoft Office PowerPoint</Application>
  <PresentationFormat>Grand écran</PresentationFormat>
  <Paragraphs>74</Paragraphs>
  <Slides>16</Slides>
  <Notes>16</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16</vt:i4>
      </vt:variant>
    </vt:vector>
  </HeadingPairs>
  <TitlesOfParts>
    <vt:vector size="21" baseType="lpstr">
      <vt:lpstr>Arial</vt:lpstr>
      <vt:lpstr>Calibri</vt:lpstr>
      <vt:lpstr>Calibri Light</vt:lpstr>
      <vt:lpstr>Magneto</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10</cp:revision>
  <dcterms:created xsi:type="dcterms:W3CDTF">2021-02-14T13:23:16Z</dcterms:created>
  <dcterms:modified xsi:type="dcterms:W3CDTF">2021-02-14T17:57:17Z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