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69" r:id="rId2"/>
    <p:sldId id="257" r:id="rId3"/>
    <p:sldId id="256" r:id="rId4"/>
    <p:sldId id="259" r:id="rId5"/>
    <p:sldId id="258" r:id="rId6"/>
    <p:sldId id="260" r:id="rId7"/>
    <p:sldId id="261" r:id="rId8"/>
    <p:sldId id="262" r:id="rId9"/>
    <p:sldId id="263" r:id="rId10"/>
    <p:sldId id="264" r:id="rId11"/>
    <p:sldId id="265" r:id="rId12"/>
    <p:sldId id="266" r:id="rId13"/>
    <p:sldId id="267" r:id="rId14"/>
    <p:sldId id="268" r:id="rId15"/>
    <p:sldId id="271" r:id="rId16"/>
    <p:sldId id="270"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XlO8rIHgDgi7EsuZ2JC5wg==" hashData="DojIrLXOlxknTP9RF0EeDP2EgEOUL5NI19n7zJ3E9tB+IMcRWnXFp6mBCzpq2jzX2883pR6FZYLT3gj8KWyzs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17" autoAdjust="0"/>
    <p:restoredTop sz="94660"/>
  </p:normalViewPr>
  <p:slideViewPr>
    <p:cSldViewPr snapToGrid="0" showGuides="1">
      <p:cViewPr varScale="1">
        <p:scale>
          <a:sx n="71" d="100"/>
          <a:sy n="71" d="100"/>
        </p:scale>
        <p:origin x="60"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60C90C3-8C8E-465A-815E-7E10A37A4FD5}" type="datetimeFigureOut">
              <a:rPr lang="fr-FR" smtClean="0"/>
              <a:t>14/02/2021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EED41E8-4D5D-44E3-BFF1-9E4D12C1251F}" type="slidenum">
              <a:rPr lang="fr-FR" smtClean="0"/>
              <a:t>‹N°›</a:t>
            </a:fld>
            <a:endParaRPr lang="fr-FR"/>
          </a:p>
        </p:txBody>
      </p:sp>
    </p:spTree>
    <p:extLst>
      <p:ext uri="{BB962C8B-B14F-4D97-AF65-F5344CB8AC3E}">
        <p14:creationId xmlns:p14="http://schemas.microsoft.com/office/powerpoint/2010/main" val="38692414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a:t>
            </a:fld>
            <a:endParaRPr lang="fr-FR"/>
          </a:p>
        </p:txBody>
      </p:sp>
    </p:spTree>
    <p:extLst>
      <p:ext uri="{BB962C8B-B14F-4D97-AF65-F5344CB8AC3E}">
        <p14:creationId xmlns:p14="http://schemas.microsoft.com/office/powerpoint/2010/main" val="32694195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2</a:t>
            </a:fld>
            <a:endParaRPr lang="fr-FR"/>
          </a:p>
        </p:txBody>
      </p:sp>
    </p:spTree>
    <p:extLst>
      <p:ext uri="{BB962C8B-B14F-4D97-AF65-F5344CB8AC3E}">
        <p14:creationId xmlns:p14="http://schemas.microsoft.com/office/powerpoint/2010/main" val="5116800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3</a:t>
            </a:fld>
            <a:endParaRPr lang="fr-FR"/>
          </a:p>
        </p:txBody>
      </p:sp>
    </p:spTree>
    <p:extLst>
      <p:ext uri="{BB962C8B-B14F-4D97-AF65-F5344CB8AC3E}">
        <p14:creationId xmlns:p14="http://schemas.microsoft.com/office/powerpoint/2010/main" val="5932479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4</a:t>
            </a:fld>
            <a:endParaRPr lang="fr-FR"/>
          </a:p>
        </p:txBody>
      </p:sp>
    </p:spTree>
    <p:extLst>
      <p:ext uri="{BB962C8B-B14F-4D97-AF65-F5344CB8AC3E}">
        <p14:creationId xmlns:p14="http://schemas.microsoft.com/office/powerpoint/2010/main" val="12682458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5</a:t>
            </a:fld>
            <a:endParaRPr lang="fr-FR"/>
          </a:p>
        </p:txBody>
      </p:sp>
    </p:spTree>
    <p:extLst>
      <p:ext uri="{BB962C8B-B14F-4D97-AF65-F5344CB8AC3E}">
        <p14:creationId xmlns:p14="http://schemas.microsoft.com/office/powerpoint/2010/main" val="22780135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6</a:t>
            </a:fld>
            <a:endParaRPr lang="fr-FR"/>
          </a:p>
        </p:txBody>
      </p:sp>
    </p:spTree>
    <p:extLst>
      <p:ext uri="{BB962C8B-B14F-4D97-AF65-F5344CB8AC3E}">
        <p14:creationId xmlns:p14="http://schemas.microsoft.com/office/powerpoint/2010/main" val="29030520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7</a:t>
            </a:fld>
            <a:endParaRPr lang="fr-FR"/>
          </a:p>
        </p:txBody>
      </p:sp>
    </p:spTree>
    <p:extLst>
      <p:ext uri="{BB962C8B-B14F-4D97-AF65-F5344CB8AC3E}">
        <p14:creationId xmlns:p14="http://schemas.microsoft.com/office/powerpoint/2010/main" val="24206796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8</a:t>
            </a:fld>
            <a:endParaRPr lang="fr-FR"/>
          </a:p>
        </p:txBody>
      </p:sp>
    </p:spTree>
    <p:extLst>
      <p:ext uri="{BB962C8B-B14F-4D97-AF65-F5344CB8AC3E}">
        <p14:creationId xmlns:p14="http://schemas.microsoft.com/office/powerpoint/2010/main" val="28748863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9</a:t>
            </a:fld>
            <a:endParaRPr lang="fr-FR"/>
          </a:p>
        </p:txBody>
      </p:sp>
    </p:spTree>
    <p:extLst>
      <p:ext uri="{BB962C8B-B14F-4D97-AF65-F5344CB8AC3E}">
        <p14:creationId xmlns:p14="http://schemas.microsoft.com/office/powerpoint/2010/main" val="15553690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10</a:t>
            </a:fld>
            <a:endParaRPr lang="fr-FR"/>
          </a:p>
        </p:txBody>
      </p:sp>
    </p:spTree>
    <p:extLst>
      <p:ext uri="{BB962C8B-B14F-4D97-AF65-F5344CB8AC3E}">
        <p14:creationId xmlns:p14="http://schemas.microsoft.com/office/powerpoint/2010/main" val="30409623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11</a:t>
            </a:fld>
            <a:endParaRPr lang="fr-FR"/>
          </a:p>
        </p:txBody>
      </p:sp>
    </p:spTree>
    <p:extLst>
      <p:ext uri="{BB962C8B-B14F-4D97-AF65-F5344CB8AC3E}">
        <p14:creationId xmlns:p14="http://schemas.microsoft.com/office/powerpoint/2010/main" val="20528491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12</a:t>
            </a:fld>
            <a:endParaRPr lang="fr-FR"/>
          </a:p>
        </p:txBody>
      </p:sp>
    </p:spTree>
    <p:extLst>
      <p:ext uri="{BB962C8B-B14F-4D97-AF65-F5344CB8AC3E}">
        <p14:creationId xmlns:p14="http://schemas.microsoft.com/office/powerpoint/2010/main" val="26570353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13</a:t>
            </a:fld>
            <a:endParaRPr lang="fr-FR"/>
          </a:p>
        </p:txBody>
      </p:sp>
    </p:spTree>
    <p:extLst>
      <p:ext uri="{BB962C8B-B14F-4D97-AF65-F5344CB8AC3E}">
        <p14:creationId xmlns:p14="http://schemas.microsoft.com/office/powerpoint/2010/main" val="26776918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14</a:t>
            </a:fld>
            <a:endParaRPr lang="fr-FR"/>
          </a:p>
        </p:txBody>
      </p:sp>
    </p:spTree>
    <p:extLst>
      <p:ext uri="{BB962C8B-B14F-4D97-AF65-F5344CB8AC3E}">
        <p14:creationId xmlns:p14="http://schemas.microsoft.com/office/powerpoint/2010/main" val="26629286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15</a:t>
            </a:fld>
            <a:endParaRPr lang="fr-FR"/>
          </a:p>
        </p:txBody>
      </p:sp>
    </p:spTree>
    <p:extLst>
      <p:ext uri="{BB962C8B-B14F-4D97-AF65-F5344CB8AC3E}">
        <p14:creationId xmlns:p14="http://schemas.microsoft.com/office/powerpoint/2010/main" val="27280965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16</a:t>
            </a:fld>
            <a:endParaRPr lang="fr-FR"/>
          </a:p>
        </p:txBody>
      </p:sp>
    </p:spTree>
    <p:extLst>
      <p:ext uri="{BB962C8B-B14F-4D97-AF65-F5344CB8AC3E}">
        <p14:creationId xmlns:p14="http://schemas.microsoft.com/office/powerpoint/2010/main" val="32802551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81E5832C-C98C-4502-9129-793C79712EEC}"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3577045043"/>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DC6CF12-BD94-4B9A-9553-5398B0200C58}"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788074833"/>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3E96678-1C3D-489B-B943-CF6C13B741C2}"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3673328081"/>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AC2BAA27-11C1-4A75-9864-157CD336DF52}" type="datetime1">
              <a:rPr lang="fr-FR" smtClean="0"/>
              <a:t>14/02/2021</a:t>
            </a:fld>
            <a:endParaRPr lang="fr-FR"/>
          </a:p>
        </p:txBody>
      </p:sp>
      <p:sp>
        <p:nvSpPr>
          <p:cNvPr id="6" name="Espace réservé du pied de page 5"/>
          <p:cNvSpPr>
            <a:spLocks noGrp="1"/>
          </p:cNvSpPr>
          <p:nvPr>
            <p:ph type="ftr" sz="quarter" idx="11"/>
          </p:nvPr>
        </p:nvSpPr>
        <p:spPr/>
        <p:txBody>
          <a:bodyPr/>
          <a:lstStyle/>
          <a:p>
            <a:r>
              <a:rPr lang="fr-FR" smtClean="0"/>
              <a:t>PPS   Lande   2012</a:t>
            </a:r>
            <a:endParaRPr lang="fr-FR"/>
          </a:p>
        </p:txBody>
      </p:sp>
      <p:sp>
        <p:nvSpPr>
          <p:cNvPr id="7" name="Espace réservé du numéro de diapositive 6"/>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1395825743"/>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9A6953F-C18D-48FC-A744-E0C9BCB95140}" type="datetime1">
              <a:rPr lang="fr-FR" smtClean="0"/>
              <a:t>14/02/2021</a:t>
            </a:fld>
            <a:endParaRPr lang="fr-FR"/>
          </a:p>
        </p:txBody>
      </p:sp>
      <p:sp>
        <p:nvSpPr>
          <p:cNvPr id="8" name="Espace réservé du pied de page 7"/>
          <p:cNvSpPr>
            <a:spLocks noGrp="1"/>
          </p:cNvSpPr>
          <p:nvPr>
            <p:ph type="ftr" sz="quarter" idx="11"/>
          </p:nvPr>
        </p:nvSpPr>
        <p:spPr/>
        <p:txBody>
          <a:bodyPr/>
          <a:lstStyle/>
          <a:p>
            <a:r>
              <a:rPr lang="fr-FR" smtClean="0"/>
              <a:t>PPS   Lande   2012</a:t>
            </a:r>
            <a:endParaRPr lang="fr-FR"/>
          </a:p>
        </p:txBody>
      </p:sp>
      <p:sp>
        <p:nvSpPr>
          <p:cNvPr id="9" name="Espace réservé du numéro de diapositive 8"/>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842496015"/>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722EE3D-8B83-485F-AB64-DD4427FDFE04}" type="datetime1">
              <a:rPr lang="fr-FR" smtClean="0"/>
              <a:t>14/02/2021</a:t>
            </a:fld>
            <a:endParaRPr lang="fr-FR"/>
          </a:p>
        </p:txBody>
      </p:sp>
      <p:sp>
        <p:nvSpPr>
          <p:cNvPr id="4" name="Espace réservé du pied de page 3"/>
          <p:cNvSpPr>
            <a:spLocks noGrp="1"/>
          </p:cNvSpPr>
          <p:nvPr>
            <p:ph type="ftr" sz="quarter" idx="11"/>
          </p:nvPr>
        </p:nvSpPr>
        <p:spPr/>
        <p:txBody>
          <a:bodyPr/>
          <a:lstStyle/>
          <a:p>
            <a:r>
              <a:rPr lang="fr-FR" smtClean="0"/>
              <a:t>PPS   Lande   2012</a:t>
            </a:r>
            <a:endParaRPr lang="fr-FR"/>
          </a:p>
        </p:txBody>
      </p:sp>
      <p:sp>
        <p:nvSpPr>
          <p:cNvPr id="5" name="Espace réservé du numéro de diapositive 4"/>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2908398039"/>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E98192C-2638-4815-BB6B-1C49FA64F2F0}" type="datetime1">
              <a:rPr lang="fr-FR" smtClean="0"/>
              <a:t>14/02/2021</a:t>
            </a:fld>
            <a:endParaRPr lang="fr-FR"/>
          </a:p>
        </p:txBody>
      </p:sp>
      <p:sp>
        <p:nvSpPr>
          <p:cNvPr id="3" name="Espace réservé du pied de page 2"/>
          <p:cNvSpPr>
            <a:spLocks noGrp="1"/>
          </p:cNvSpPr>
          <p:nvPr>
            <p:ph type="ftr" sz="quarter" idx="11"/>
          </p:nvPr>
        </p:nvSpPr>
        <p:spPr/>
        <p:txBody>
          <a:bodyPr/>
          <a:lstStyle/>
          <a:p>
            <a:r>
              <a:rPr lang="fr-FR" smtClean="0"/>
              <a:t>PPS   Lande   2012</a:t>
            </a:r>
            <a:endParaRPr lang="fr-FR"/>
          </a:p>
        </p:txBody>
      </p:sp>
      <p:sp>
        <p:nvSpPr>
          <p:cNvPr id="4" name="Espace réservé du numéro de diapositive 3"/>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4008147679"/>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934E6B4-2EF6-4D3C-A6C7-ABC519163B46}" type="datetime1">
              <a:rPr lang="fr-FR" smtClean="0"/>
              <a:t>14/02/2021</a:t>
            </a:fld>
            <a:endParaRPr lang="fr-FR"/>
          </a:p>
        </p:txBody>
      </p:sp>
      <p:sp>
        <p:nvSpPr>
          <p:cNvPr id="6" name="Espace réservé du pied de page 5"/>
          <p:cNvSpPr>
            <a:spLocks noGrp="1"/>
          </p:cNvSpPr>
          <p:nvPr>
            <p:ph type="ftr" sz="quarter" idx="11"/>
          </p:nvPr>
        </p:nvSpPr>
        <p:spPr/>
        <p:txBody>
          <a:bodyPr/>
          <a:lstStyle/>
          <a:p>
            <a:r>
              <a:rPr lang="fr-FR" smtClean="0"/>
              <a:t>PPS   Lande   2012</a:t>
            </a:r>
            <a:endParaRPr lang="fr-FR"/>
          </a:p>
        </p:txBody>
      </p:sp>
      <p:sp>
        <p:nvSpPr>
          <p:cNvPr id="7" name="Espace réservé du numéro de diapositive 6"/>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2104961030"/>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69C1A87-BEEA-4EA1-A6A1-FC29C56D0FAA}" type="datetime1">
              <a:rPr lang="fr-FR" smtClean="0"/>
              <a:t>14/02/2021</a:t>
            </a:fld>
            <a:endParaRPr lang="fr-FR"/>
          </a:p>
        </p:txBody>
      </p:sp>
      <p:sp>
        <p:nvSpPr>
          <p:cNvPr id="6" name="Espace réservé du pied de page 5"/>
          <p:cNvSpPr>
            <a:spLocks noGrp="1"/>
          </p:cNvSpPr>
          <p:nvPr>
            <p:ph type="ftr" sz="quarter" idx="11"/>
          </p:nvPr>
        </p:nvSpPr>
        <p:spPr/>
        <p:txBody>
          <a:bodyPr/>
          <a:lstStyle/>
          <a:p>
            <a:r>
              <a:rPr lang="fr-FR" smtClean="0"/>
              <a:t>PPS   Lande   2012</a:t>
            </a:r>
            <a:endParaRPr lang="fr-FR"/>
          </a:p>
        </p:txBody>
      </p:sp>
      <p:sp>
        <p:nvSpPr>
          <p:cNvPr id="7" name="Espace réservé du numéro de diapositive 6"/>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1542475103"/>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FF709D8-2EC3-410B-87EC-7389C9BD579F}"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456788712"/>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9707EF3-127D-45A9-95BB-D9150436F443}"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1898681807"/>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6">
                <a:lumMod val="75000"/>
              </a:schemeClr>
            </a:gs>
            <a:gs pos="67000">
              <a:srgbClr val="FFC000"/>
            </a:gs>
            <a:gs pos="78000">
              <a:srgbClr val="FF0000"/>
            </a:gs>
            <a:gs pos="89000">
              <a:srgbClr val="C00000"/>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10266E-2E50-4ECC-942F-42AF0013D773}" type="datetime1">
              <a:rPr lang="fr-FR" smtClean="0"/>
              <a:t>14/02/2021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2012</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51D118-9A18-4D9A-9DB9-4C67E8CEA927}" type="slidenum">
              <a:rPr lang="fr-FR" smtClean="0"/>
              <a:t>‹N°›</a:t>
            </a:fld>
            <a:endParaRPr lang="fr-FR"/>
          </a:p>
        </p:txBody>
      </p:sp>
    </p:spTree>
    <p:extLst>
      <p:ext uri="{BB962C8B-B14F-4D97-AF65-F5344CB8AC3E}">
        <p14:creationId xmlns:p14="http://schemas.microsoft.com/office/powerpoint/2010/main" val="24837763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4"/>
          <a:srcRect r="117" b="12142"/>
          <a:stretch/>
        </p:blipFill>
        <p:spPr>
          <a:xfrm>
            <a:off x="659552" y="489821"/>
            <a:ext cx="10814693" cy="578787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p:cNvSpPr/>
          <p:nvPr/>
        </p:nvSpPr>
        <p:spPr>
          <a:xfrm>
            <a:off x="1218907" y="1675596"/>
            <a:ext cx="9688871" cy="3416320"/>
          </a:xfrm>
          <a:prstGeom prst="rect">
            <a:avLst/>
          </a:prstGeom>
        </p:spPr>
        <p:txBody>
          <a:bodyPr wrap="none">
            <a:spAutoFit/>
          </a:bodyPr>
          <a:lstStyle/>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Amour passion</a:t>
            </a:r>
          </a:p>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émotion tendresse</a:t>
            </a:r>
          </a:p>
          <a:p>
            <a:r>
              <a:rPr lang="fr-FR" sz="7200" b="1" dirty="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a:t>
            </a:r>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a:t>
            </a:r>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N°8</a:t>
            </a:r>
            <a:endParaRPr lang="fr-FR" sz="7200" b="1" dirty="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66842622"/>
      </p:ext>
    </p:extLst>
  </p:cSld>
  <p:clrMapOvr>
    <a:masterClrMapping/>
  </p:clrMapOvr>
  <mc:AlternateContent xmlns:mc="http://schemas.openxmlformats.org/markup-compatibility/2006">
    <mc:Choice xmlns:p14="http://schemas.microsoft.com/office/powerpoint/2010/main" Requires="p14">
      <p:transition spd="slow" p14:dur="5250" advTm="13000">
        <p:wedge/>
        <p:sndAc>
          <p:stSnd loop="1">
            <p:snd r:embed="rId3" name="02 Romance (Beethoven).wav"/>
          </p:stSnd>
        </p:sndAc>
      </p:transition>
    </mc:Choice>
    <mc:Fallback>
      <p:transition spd="slow" advTm="13000">
        <p:wedge/>
        <p:sndAc>
          <p:stSnd loop="1">
            <p:snd r:embed="rId3" name="02 Romance (Beethove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3">
                                            <p:txEl>
                                              <p:pRg st="0" end="0"/>
                                            </p:txEl>
                                          </p:spTgt>
                                        </p:tgtEl>
                                        <p:attrNameLst>
                                          <p:attrName>style.visibility</p:attrName>
                                        </p:attrNameLst>
                                      </p:cBhvr>
                                      <p:to>
                                        <p:strVal val="visible"/>
                                      </p:to>
                                    </p:set>
                                    <p:set>
                                      <p:cBhvr>
                                        <p:cTn id="16" dur="455" fill="hold">
                                          <p:stCondLst>
                                            <p:cond delay="0"/>
                                          </p:stCondLst>
                                        </p:cTn>
                                        <p:tgtEl>
                                          <p:spTgt spid="3">
                                            <p:txEl>
                                              <p:pRg st="0" end="0"/>
                                            </p:txEl>
                                          </p:spTgt>
                                        </p:tgtEl>
                                        <p:attrNameLst>
                                          <p:attrName>style.rotation</p:attrName>
                                        </p:attrNameLst>
                                      </p:cBhvr>
                                      <p:to>
                                        <p:strVal val="-45.0"/>
                                      </p:to>
                                    </p:set>
                                    <p:anim calcmode="lin" valueType="num">
                                      <p:cBhvr>
                                        <p:cTn id="17"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3">
                                            <p:txEl>
                                              <p:pRg st="1" end="1"/>
                                            </p:txEl>
                                          </p:spTgt>
                                        </p:tgtEl>
                                        <p:attrNameLst>
                                          <p:attrName>style.visibility</p:attrName>
                                        </p:attrNameLst>
                                      </p:cBhvr>
                                      <p:to>
                                        <p:strVal val="visible"/>
                                      </p:to>
                                    </p:set>
                                    <p:set>
                                      <p:cBhvr>
                                        <p:cTn id="25" dur="455" fill="hold">
                                          <p:stCondLst>
                                            <p:cond delay="0"/>
                                          </p:stCondLst>
                                        </p:cTn>
                                        <p:tgtEl>
                                          <p:spTgt spid="3">
                                            <p:txEl>
                                              <p:pRg st="1" end="1"/>
                                            </p:txEl>
                                          </p:spTgt>
                                        </p:tgtEl>
                                        <p:attrNameLst>
                                          <p:attrName>style.rotation</p:attrName>
                                        </p:attrNameLst>
                                      </p:cBhvr>
                                      <p:to>
                                        <p:strVal val="-45.0"/>
                                      </p:to>
                                    </p:set>
                                    <p:anim calcmode="lin" valueType="num">
                                      <p:cBhvr>
                                        <p:cTn id="26" dur="455" fill="hold">
                                          <p:stCondLst>
                                            <p:cond delay="455"/>
                                          </p:stCondLst>
                                        </p:cTn>
                                        <p:tgtEl>
                                          <p:spTgt spid="3">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3">
                                            <p:txEl>
                                              <p:pRg st="1" end="1"/>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3">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3">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8" presetClass="entr" presetSubtype="0" accel="50000" fill="hold" nodeType="clickEffect">
                                  <p:stCondLst>
                                    <p:cond delay="0"/>
                                  </p:stCondLst>
                                  <p:iterate type="lt">
                                    <p:tmPct val="50000"/>
                                  </p:iterate>
                                  <p:childTnLst>
                                    <p:set>
                                      <p:cBhvr>
                                        <p:cTn id="33" dur="1" fill="hold">
                                          <p:stCondLst>
                                            <p:cond delay="0"/>
                                          </p:stCondLst>
                                        </p:cTn>
                                        <p:tgtEl>
                                          <p:spTgt spid="3">
                                            <p:txEl>
                                              <p:pRg st="2" end="2"/>
                                            </p:txEl>
                                          </p:spTgt>
                                        </p:tgtEl>
                                        <p:attrNameLst>
                                          <p:attrName>style.visibility</p:attrName>
                                        </p:attrNameLst>
                                      </p:cBhvr>
                                      <p:to>
                                        <p:strVal val="visible"/>
                                      </p:to>
                                    </p:set>
                                    <p:set>
                                      <p:cBhvr>
                                        <p:cTn id="34" dur="455" fill="hold">
                                          <p:stCondLst>
                                            <p:cond delay="0"/>
                                          </p:stCondLst>
                                        </p:cTn>
                                        <p:tgtEl>
                                          <p:spTgt spid="3">
                                            <p:txEl>
                                              <p:pRg st="2" end="2"/>
                                            </p:txEl>
                                          </p:spTgt>
                                        </p:tgtEl>
                                        <p:attrNameLst>
                                          <p:attrName>style.rotation</p:attrName>
                                        </p:attrNameLst>
                                      </p:cBhvr>
                                      <p:to>
                                        <p:strVal val="-45.0"/>
                                      </p:to>
                                    </p:set>
                                    <p:anim calcmode="lin" valueType="num">
                                      <p:cBhvr>
                                        <p:cTn id="35" dur="455" fill="hold">
                                          <p:stCondLst>
                                            <p:cond delay="455"/>
                                          </p:stCondLst>
                                        </p:cTn>
                                        <p:tgtEl>
                                          <p:spTgt spid="3">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36" dur="455" fill="hold">
                                          <p:stCondLst>
                                            <p:cond delay="0"/>
                                          </p:stCondLst>
                                        </p:cTn>
                                        <p:tgtEl>
                                          <p:spTgt spid="3">
                                            <p:txEl>
                                              <p:pRg st="2" end="2"/>
                                            </p:txEl>
                                          </p:spTgt>
                                        </p:tgtEl>
                                        <p:attrNameLst>
                                          <p:attrName>ppt_y</p:attrName>
                                        </p:attrNameLst>
                                      </p:cBhvr>
                                      <p:tavLst>
                                        <p:tav tm="0">
                                          <p:val>
                                            <p:strVal val="#ppt_y-1"/>
                                          </p:val>
                                        </p:tav>
                                        <p:tav tm="100000">
                                          <p:val>
                                            <p:strVal val="#ppt_y-(0.354*#ppt_w-0.172*#ppt_h)"/>
                                          </p:val>
                                        </p:tav>
                                      </p:tavLst>
                                    </p:anim>
                                    <p:anim calcmode="lin" valueType="num">
                                      <p:cBhvr>
                                        <p:cTn id="37" dur="156" decel="50000" autoRev="1" fill="hold">
                                          <p:stCondLst>
                                            <p:cond delay="455"/>
                                          </p:stCondLst>
                                        </p:cTn>
                                        <p:tgtEl>
                                          <p:spTgt spid="3">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38" dur="136" fill="hold">
                                          <p:stCondLst>
                                            <p:cond delay="864"/>
                                          </p:stCondLst>
                                        </p:cTn>
                                        <p:tgtEl>
                                          <p:spTgt spid="3">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1" presetClass="entr" presetSubtype="8"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wheel(8)">
                                      <p:cBhvr>
                                        <p:cTn id="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2</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640081" y="567267"/>
            <a:ext cx="10942320" cy="576459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90021136"/>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3</a:t>
            </a:fld>
            <a:endParaRPr lang="fr-FR" sz="2000" b="1" dirty="0">
              <a:solidFill>
                <a:schemeClr val="bg1"/>
              </a:solidFill>
              <a:latin typeface="Magneto" panose="04030805050802020D02" pitchFamily="82" charset="0"/>
            </a:endParaRPr>
          </a:p>
        </p:txBody>
      </p:sp>
      <p:sp>
        <p:nvSpPr>
          <p:cNvPr id="8" name="Rectangle 7"/>
          <p:cNvSpPr/>
          <p:nvPr/>
        </p:nvSpPr>
        <p:spPr>
          <a:xfrm>
            <a:off x="1203960" y="579121"/>
            <a:ext cx="9845040" cy="6001643"/>
          </a:xfrm>
          <a:prstGeom prst="rect">
            <a:avLst/>
          </a:prstGeom>
        </p:spPr>
        <p:txBody>
          <a:bodyPr wrap="square">
            <a:spAutoFit/>
          </a:bodyPr>
          <a:lstStyle/>
          <a:p>
            <a:r>
              <a:rPr lang="fr-FR" sz="24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   </a:t>
            </a:r>
            <a:r>
              <a:rPr lang="fr-FR" sz="40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Ça, c’que ça veut dire c’est : qu’il peut parfois s’avérer bien difficile de savoir ce que l’on ressent pour son partenaire. On peut bien se dire que l’on s’aime chaque matin, mais qu’est-ce que cela signifie au juste ? Est-ce qu’il t’est déjà arrivé de te demander si tu aimais encore ton/ta partenaire ?</a:t>
            </a:r>
            <a:endParaRPr lang="fr-FR" sz="4400" b="1" dirty="0" smtClean="0">
              <a:ln>
                <a:solidFill>
                  <a:srgbClr val="C00000"/>
                </a:solidFill>
              </a:ln>
              <a:solidFill>
                <a:schemeClr val="bg1"/>
              </a:solidFill>
              <a:effectLst>
                <a:glow rad="228600">
                  <a:schemeClr val="accent2">
                    <a:satMod val="175000"/>
                    <a:alpha val="40000"/>
                  </a:schemeClr>
                </a:glow>
              </a:effectLst>
            </a:endParaRPr>
          </a:p>
          <a:p>
            <a:r>
              <a:rPr lang="fr-FR" sz="2400" b="1" dirty="0" smtClean="0">
                <a:solidFill>
                  <a:schemeClr val="bg1"/>
                </a:solidFill>
                <a:latin typeface="Magneto" panose="04030805050802020D02" pitchFamily="82" charset="0"/>
              </a:rPr>
              <a:t>, </a:t>
            </a:r>
            <a:endParaRPr lang="fr-FR" sz="2400" b="1" dirty="0">
              <a:solidFill>
                <a:schemeClr val="bg1"/>
              </a:solidFill>
              <a:latin typeface="Magneto" panose="04030805050802020D02" pitchFamily="82" charset="0"/>
            </a:endParaRPr>
          </a:p>
        </p:txBody>
      </p:sp>
    </p:spTree>
    <p:extLst>
      <p:ext uri="{BB962C8B-B14F-4D97-AF65-F5344CB8AC3E}">
        <p14:creationId xmlns:p14="http://schemas.microsoft.com/office/powerpoint/2010/main" val="3961165485"/>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8">
                                            <p:txEl>
                                              <p:pRg st="0" end="0"/>
                                            </p:txEl>
                                          </p:spTgt>
                                        </p:tgtEl>
                                        <p:attrNameLst>
                                          <p:attrName>style.visibility</p:attrName>
                                        </p:attrNameLst>
                                      </p:cBhvr>
                                      <p:to>
                                        <p:strVal val="visible"/>
                                      </p:to>
                                    </p:set>
                                    <p:anim calcmode="lin" valueType="num">
                                      <p:cBhvr>
                                        <p:cTn id="16"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8">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8"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8)">
                                      <p:cBhvr>
                                        <p:cTn id="2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4</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t="3461" r="526" b="7385"/>
          <a:stretch/>
        </p:blipFill>
        <p:spPr>
          <a:xfrm>
            <a:off x="634181" y="529729"/>
            <a:ext cx="10899057" cy="576275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76654160"/>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5</a:t>
            </a:fld>
            <a:endParaRPr lang="fr-FR" sz="2000" b="1" dirty="0">
              <a:solidFill>
                <a:schemeClr val="bg1"/>
              </a:solidFill>
              <a:latin typeface="Magneto" panose="04030805050802020D02" pitchFamily="82" charset="0"/>
            </a:endParaRPr>
          </a:p>
        </p:txBody>
      </p:sp>
      <p:sp>
        <p:nvSpPr>
          <p:cNvPr id="2" name="Rectangle 1"/>
          <p:cNvSpPr/>
          <p:nvPr/>
        </p:nvSpPr>
        <p:spPr>
          <a:xfrm>
            <a:off x="959031" y="678259"/>
            <a:ext cx="10208623" cy="5539978"/>
          </a:xfrm>
          <a:prstGeom prst="rect">
            <a:avLst/>
          </a:prstGeom>
        </p:spPr>
        <p:txBody>
          <a:bodyPr wrap="square">
            <a:spAutoFit/>
          </a:bodyPr>
          <a:lstStyle/>
          <a:p>
            <a:r>
              <a:rPr lang="fr-FR" sz="2400" b="1" dirty="0" smtClean="0">
                <a:ln>
                  <a:solidFill>
                    <a:srgbClr val="C00000"/>
                  </a:solidFill>
                </a:ln>
                <a:solidFill>
                  <a:schemeClr val="bg1"/>
                </a:solidFill>
                <a:effectLst>
                  <a:glow rad="228600">
                    <a:schemeClr val="accent4">
                      <a:satMod val="175000"/>
                      <a:alpha val="40000"/>
                    </a:schemeClr>
                  </a:glow>
                </a:effectLst>
                <a:latin typeface="Magneto" panose="04030805050802020D02" pitchFamily="82" charset="0"/>
              </a:rPr>
              <a:t>  Voici une certitude quand la question « est-ce que je l’aime encore ? » fait surface : ce n’est pas de la passion que tu ressens à ce moment ! Beaucoup trop de personnes confondent l’émotion de la passion au sentiment de l’amour et croient que lorsque la passion diminue, cela signifie qu’ils n’aiment plus leur partenaire. Et bien, l’amour et la passion sont deux choses bien différentes. Ce n’est pas parce qu’une pomme rouge et une banane sont toutes les deux des fruits qu’ils sont pareils. L’un des deux est long, jaune et courbé et le second est plutôt rond et rouge ! 🙂 Le cerveau traite la passion et l’amour comme « deux fruits » bien distincts. Savoir les différencier permet de reconnaître ce que l’on ressent pour l’autre et cela nous amène clarté, compréhension et paix d’esprit.</a:t>
            </a:r>
          </a:p>
          <a:p>
            <a:r>
              <a:rPr lang="fr-FR" dirty="0" smtClean="0"/>
              <a:t> </a:t>
            </a:r>
            <a:endParaRPr lang="fr-FR" dirty="0"/>
          </a:p>
        </p:txBody>
      </p:sp>
    </p:spTree>
    <p:extLst>
      <p:ext uri="{BB962C8B-B14F-4D97-AF65-F5344CB8AC3E}">
        <p14:creationId xmlns:p14="http://schemas.microsoft.com/office/powerpoint/2010/main" val="3362435091"/>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6</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t="-29" r="1631"/>
          <a:stretch/>
        </p:blipFill>
        <p:spPr>
          <a:xfrm>
            <a:off x="648929" y="560439"/>
            <a:ext cx="10913806" cy="571992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80788950"/>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7</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653846" y="575186"/>
            <a:ext cx="10907430" cy="570762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868364162"/>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8</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l="2523" r="283" b="19193"/>
          <a:stretch/>
        </p:blipFill>
        <p:spPr>
          <a:xfrm>
            <a:off x="675967" y="548763"/>
            <a:ext cx="10840065" cy="57340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187793913"/>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9</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648929" y="554877"/>
            <a:ext cx="10913805" cy="574271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726760985"/>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10</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l="4945" t="1419" r="4337" b="11097"/>
          <a:stretch/>
        </p:blipFill>
        <p:spPr>
          <a:xfrm>
            <a:off x="636161" y="530942"/>
            <a:ext cx="10897078" cy="579611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 name="Image 2"/>
          <p:cNvPicPr>
            <a:picLocks noChangeAspect="1"/>
          </p:cNvPicPr>
          <p:nvPr/>
        </p:nvPicPr>
        <p:blipFill rotWithShape="1">
          <a:blip r:embed="rId4"/>
          <a:srcRect l="36516" t="82920" r="35407" b="9435"/>
          <a:stretch/>
        </p:blipFill>
        <p:spPr>
          <a:xfrm>
            <a:off x="4660491" y="4719484"/>
            <a:ext cx="3111909" cy="958645"/>
          </a:xfrm>
          <a:prstGeom prst="rect">
            <a:avLst/>
          </a:prstGeom>
        </p:spPr>
      </p:pic>
    </p:spTree>
    <p:extLst>
      <p:ext uri="{BB962C8B-B14F-4D97-AF65-F5344CB8AC3E}">
        <p14:creationId xmlns:p14="http://schemas.microsoft.com/office/powerpoint/2010/main" val="3986004632"/>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11</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t="17564" r="-192" b="3817"/>
          <a:stretch/>
        </p:blipFill>
        <p:spPr>
          <a:xfrm>
            <a:off x="658480" y="535521"/>
            <a:ext cx="10874760" cy="573254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252097608"/>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12</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t="-345" r="2846" b="5713"/>
          <a:stretch/>
        </p:blipFill>
        <p:spPr>
          <a:xfrm>
            <a:off x="650467" y="521372"/>
            <a:ext cx="10891065" cy="578136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 name="Image 2"/>
          <p:cNvPicPr>
            <a:picLocks noChangeAspect="1"/>
          </p:cNvPicPr>
          <p:nvPr/>
        </p:nvPicPr>
        <p:blipFill rotWithShape="1">
          <a:blip r:embed="rId4"/>
          <a:srcRect l="2159" t="70160" r="62692" b="17720"/>
          <a:stretch/>
        </p:blipFill>
        <p:spPr>
          <a:xfrm>
            <a:off x="838200" y="5261985"/>
            <a:ext cx="3893574" cy="722672"/>
          </a:xfrm>
          <a:prstGeom prst="rect">
            <a:avLst/>
          </a:prstGeom>
        </p:spPr>
      </p:pic>
    </p:spTree>
    <p:extLst>
      <p:ext uri="{BB962C8B-B14F-4D97-AF65-F5344CB8AC3E}">
        <p14:creationId xmlns:p14="http://schemas.microsoft.com/office/powerpoint/2010/main" val="723669154"/>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13</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r="-86" b="18952"/>
          <a:stretch/>
        </p:blipFill>
        <p:spPr>
          <a:xfrm>
            <a:off x="648929" y="568657"/>
            <a:ext cx="10884309" cy="572009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71100394"/>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14</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l="4735" t="6881" r="3968" b="26237"/>
          <a:stretch/>
        </p:blipFill>
        <p:spPr>
          <a:xfrm>
            <a:off x="634181" y="516192"/>
            <a:ext cx="10913806" cy="576662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984072939"/>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15</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648929" y="561109"/>
            <a:ext cx="10899057" cy="576594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620687554"/>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16</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r="117" b="12142"/>
          <a:stretch/>
        </p:blipFill>
        <p:spPr>
          <a:xfrm>
            <a:off x="659552" y="489821"/>
            <a:ext cx="10814693" cy="578787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p:cNvSpPr/>
          <p:nvPr/>
        </p:nvSpPr>
        <p:spPr>
          <a:xfrm>
            <a:off x="1218907" y="1675596"/>
            <a:ext cx="9688871" cy="3416320"/>
          </a:xfrm>
          <a:prstGeom prst="rect">
            <a:avLst/>
          </a:prstGeom>
        </p:spPr>
        <p:txBody>
          <a:bodyPr wrap="none">
            <a:spAutoFit/>
          </a:bodyPr>
          <a:lstStyle/>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C’était </a:t>
            </a:r>
          </a:p>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Amour passion</a:t>
            </a:r>
          </a:p>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émotion tendresse</a:t>
            </a:r>
          </a:p>
        </p:txBody>
      </p:sp>
    </p:spTree>
    <p:extLst>
      <p:ext uri="{BB962C8B-B14F-4D97-AF65-F5344CB8AC3E}">
        <p14:creationId xmlns:p14="http://schemas.microsoft.com/office/powerpoint/2010/main" val="4127923688"/>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3">
                                            <p:txEl>
                                              <p:pRg st="0" end="0"/>
                                            </p:txEl>
                                          </p:spTgt>
                                        </p:tgtEl>
                                        <p:attrNameLst>
                                          <p:attrName>style.visibility</p:attrName>
                                        </p:attrNameLst>
                                      </p:cBhvr>
                                      <p:to>
                                        <p:strVal val="visible"/>
                                      </p:to>
                                    </p:set>
                                    <p:set>
                                      <p:cBhvr>
                                        <p:cTn id="16" dur="455" fill="hold">
                                          <p:stCondLst>
                                            <p:cond delay="0"/>
                                          </p:stCondLst>
                                        </p:cTn>
                                        <p:tgtEl>
                                          <p:spTgt spid="3">
                                            <p:txEl>
                                              <p:pRg st="0" end="0"/>
                                            </p:txEl>
                                          </p:spTgt>
                                        </p:tgtEl>
                                        <p:attrNameLst>
                                          <p:attrName>style.rotation</p:attrName>
                                        </p:attrNameLst>
                                      </p:cBhvr>
                                      <p:to>
                                        <p:strVal val="-45.0"/>
                                      </p:to>
                                    </p:set>
                                    <p:anim calcmode="lin" valueType="num">
                                      <p:cBhvr>
                                        <p:cTn id="17"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3">
                                            <p:txEl>
                                              <p:pRg st="1" end="1"/>
                                            </p:txEl>
                                          </p:spTgt>
                                        </p:tgtEl>
                                        <p:attrNameLst>
                                          <p:attrName>style.visibility</p:attrName>
                                        </p:attrNameLst>
                                      </p:cBhvr>
                                      <p:to>
                                        <p:strVal val="visible"/>
                                      </p:to>
                                    </p:set>
                                    <p:set>
                                      <p:cBhvr>
                                        <p:cTn id="25" dur="455" fill="hold">
                                          <p:stCondLst>
                                            <p:cond delay="0"/>
                                          </p:stCondLst>
                                        </p:cTn>
                                        <p:tgtEl>
                                          <p:spTgt spid="3">
                                            <p:txEl>
                                              <p:pRg st="1" end="1"/>
                                            </p:txEl>
                                          </p:spTgt>
                                        </p:tgtEl>
                                        <p:attrNameLst>
                                          <p:attrName>style.rotation</p:attrName>
                                        </p:attrNameLst>
                                      </p:cBhvr>
                                      <p:to>
                                        <p:strVal val="-45.0"/>
                                      </p:to>
                                    </p:set>
                                    <p:anim calcmode="lin" valueType="num">
                                      <p:cBhvr>
                                        <p:cTn id="26" dur="455" fill="hold">
                                          <p:stCondLst>
                                            <p:cond delay="455"/>
                                          </p:stCondLst>
                                        </p:cTn>
                                        <p:tgtEl>
                                          <p:spTgt spid="3">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3">
                                            <p:txEl>
                                              <p:pRg st="1" end="1"/>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3">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3">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8" presetClass="entr" presetSubtype="0" accel="50000" fill="hold" nodeType="clickEffect">
                                  <p:stCondLst>
                                    <p:cond delay="0"/>
                                  </p:stCondLst>
                                  <p:iterate type="lt">
                                    <p:tmPct val="50000"/>
                                  </p:iterate>
                                  <p:childTnLst>
                                    <p:set>
                                      <p:cBhvr>
                                        <p:cTn id="33" dur="1" fill="hold">
                                          <p:stCondLst>
                                            <p:cond delay="0"/>
                                          </p:stCondLst>
                                        </p:cTn>
                                        <p:tgtEl>
                                          <p:spTgt spid="3">
                                            <p:txEl>
                                              <p:pRg st="2" end="2"/>
                                            </p:txEl>
                                          </p:spTgt>
                                        </p:tgtEl>
                                        <p:attrNameLst>
                                          <p:attrName>style.visibility</p:attrName>
                                        </p:attrNameLst>
                                      </p:cBhvr>
                                      <p:to>
                                        <p:strVal val="visible"/>
                                      </p:to>
                                    </p:set>
                                    <p:set>
                                      <p:cBhvr>
                                        <p:cTn id="34" dur="455" fill="hold">
                                          <p:stCondLst>
                                            <p:cond delay="0"/>
                                          </p:stCondLst>
                                        </p:cTn>
                                        <p:tgtEl>
                                          <p:spTgt spid="3">
                                            <p:txEl>
                                              <p:pRg st="2" end="2"/>
                                            </p:txEl>
                                          </p:spTgt>
                                        </p:tgtEl>
                                        <p:attrNameLst>
                                          <p:attrName>style.rotation</p:attrName>
                                        </p:attrNameLst>
                                      </p:cBhvr>
                                      <p:to>
                                        <p:strVal val="-45.0"/>
                                      </p:to>
                                    </p:set>
                                    <p:anim calcmode="lin" valueType="num">
                                      <p:cBhvr>
                                        <p:cTn id="35" dur="455" fill="hold">
                                          <p:stCondLst>
                                            <p:cond delay="455"/>
                                          </p:stCondLst>
                                        </p:cTn>
                                        <p:tgtEl>
                                          <p:spTgt spid="3">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36" dur="455" fill="hold">
                                          <p:stCondLst>
                                            <p:cond delay="0"/>
                                          </p:stCondLst>
                                        </p:cTn>
                                        <p:tgtEl>
                                          <p:spTgt spid="3">
                                            <p:txEl>
                                              <p:pRg st="2" end="2"/>
                                            </p:txEl>
                                          </p:spTgt>
                                        </p:tgtEl>
                                        <p:attrNameLst>
                                          <p:attrName>ppt_y</p:attrName>
                                        </p:attrNameLst>
                                      </p:cBhvr>
                                      <p:tavLst>
                                        <p:tav tm="0">
                                          <p:val>
                                            <p:strVal val="#ppt_y-1"/>
                                          </p:val>
                                        </p:tav>
                                        <p:tav tm="100000">
                                          <p:val>
                                            <p:strVal val="#ppt_y-(0.354*#ppt_w-0.172*#ppt_h)"/>
                                          </p:val>
                                        </p:tav>
                                      </p:tavLst>
                                    </p:anim>
                                    <p:anim calcmode="lin" valueType="num">
                                      <p:cBhvr>
                                        <p:cTn id="37" dur="156" decel="50000" autoRev="1" fill="hold">
                                          <p:stCondLst>
                                            <p:cond delay="455"/>
                                          </p:stCondLst>
                                        </p:cTn>
                                        <p:tgtEl>
                                          <p:spTgt spid="3">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38" dur="136" fill="hold">
                                          <p:stCondLst>
                                            <p:cond delay="864"/>
                                          </p:stCondLst>
                                        </p:cTn>
                                        <p:tgtEl>
                                          <p:spTgt spid="3">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1" presetClass="entr" presetSubtype="8"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wheel(8)">
                                      <p:cBhvr>
                                        <p:cTn id="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TotalTime>
  <Words>323</Words>
  <Application>Microsoft Office PowerPoint</Application>
  <PresentationFormat>Grand écran</PresentationFormat>
  <Paragraphs>74</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12</cp:revision>
  <dcterms:created xsi:type="dcterms:W3CDTF">2021-02-14T13:23:16Z</dcterms:created>
  <dcterms:modified xsi:type="dcterms:W3CDTF">2021-02-14T17:51:51Z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