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4SFGYw3pnBS+VRxrNW+CQ==" hashData="ejVrtUnbJn7mGzKzqH9N7XRiYa8XGcuS22VloOO0s0Rvdnx55O8kmErns2QqNNsyICpbRqxSpxhEPkpEUJ+63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N°7</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3771" t="24639" b="31444"/>
          <a:stretch/>
        </p:blipFill>
        <p:spPr>
          <a:xfrm>
            <a:off x="619432" y="560439"/>
            <a:ext cx="10935228" cy="57241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2515" r="-237" b="26904"/>
          <a:stretch/>
        </p:blipFill>
        <p:spPr>
          <a:xfrm>
            <a:off x="648930" y="560437"/>
            <a:ext cx="10913806" cy="57076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2" t="20452" r="21" b="25097"/>
          <a:stretch/>
        </p:blipFill>
        <p:spPr>
          <a:xfrm>
            <a:off x="665949" y="543473"/>
            <a:ext cx="10882037" cy="57419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0710" r="796" b="29742"/>
          <a:stretch/>
        </p:blipFill>
        <p:spPr>
          <a:xfrm>
            <a:off x="648929" y="549806"/>
            <a:ext cx="10887882" cy="57182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939" t="-1" r="1105" b="59074"/>
          <a:stretch/>
        </p:blipFill>
        <p:spPr>
          <a:xfrm>
            <a:off x="637766" y="605630"/>
            <a:ext cx="10916468" cy="564673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2021-02-14T13:23:16Z</dcterms:created>
  <dcterms:modified xsi:type="dcterms:W3CDTF">2021-02-14T17:38:25Z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