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QA+fHHa12E1oS/8gLf0cQ==" hashData="pOyokpiPq+QEZ1JTj1Jun8fHQqYFTNs7A/fC4d4DRi244ELd37gbD5KL0Hmc3KwFk9jSosIKcffMbHjpMBhN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N°3</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321" b="7068"/>
          <a:stretch/>
        </p:blipFill>
        <p:spPr>
          <a:xfrm>
            <a:off x="650017" y="560439"/>
            <a:ext cx="10891966" cy="57371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0846" r="289" b="20812"/>
          <a:stretch/>
        </p:blipFill>
        <p:spPr>
          <a:xfrm>
            <a:off x="651539" y="545689"/>
            <a:ext cx="10889011" cy="57371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16595" r="-370" b="24910"/>
          <a:stretch/>
        </p:blipFill>
        <p:spPr>
          <a:xfrm>
            <a:off x="619432" y="541866"/>
            <a:ext cx="10958052" cy="57430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323" t="47303" r="100" b="-819"/>
          <a:stretch/>
        </p:blipFill>
        <p:spPr>
          <a:xfrm>
            <a:off x="609495" y="576407"/>
            <a:ext cx="10907696" cy="585449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1851" r="-660" b="8445"/>
          <a:stretch/>
        </p:blipFill>
        <p:spPr>
          <a:xfrm>
            <a:off x="634179" y="575668"/>
            <a:ext cx="11002297" cy="57071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 2"/>
          <p:cNvPicPr>
            <a:picLocks noChangeAspect="1"/>
          </p:cNvPicPr>
          <p:nvPr/>
        </p:nvPicPr>
        <p:blipFill rotWithShape="1">
          <a:blip r:embed="rId4"/>
          <a:srcRect l="90297" t="26860" r="4693" b="45121"/>
          <a:stretch/>
        </p:blipFill>
        <p:spPr>
          <a:xfrm>
            <a:off x="10235379" y="1784556"/>
            <a:ext cx="648931" cy="2168012"/>
          </a:xfrm>
          <a:prstGeom prst="rect">
            <a:avLst/>
          </a:prstGeom>
        </p:spPr>
      </p:pic>
      <p:pic>
        <p:nvPicPr>
          <p:cNvPr id="8" name="Image 7"/>
          <p:cNvPicPr>
            <a:picLocks noChangeAspect="1"/>
          </p:cNvPicPr>
          <p:nvPr/>
        </p:nvPicPr>
        <p:blipFill rotWithShape="1">
          <a:blip r:embed="rId4"/>
          <a:srcRect l="92142" t="5594" r="1925" b="69138"/>
          <a:stretch/>
        </p:blipFill>
        <p:spPr>
          <a:xfrm>
            <a:off x="10264876" y="575668"/>
            <a:ext cx="663678" cy="1341622"/>
          </a:xfrm>
          <a:prstGeom prst="rect">
            <a:avLst/>
          </a:prstGeom>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2021-02-14T13:23:16Z</dcterms:created>
  <dcterms:modified xsi:type="dcterms:W3CDTF">2021-02-14T16:55:04Z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