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J8VRRSFMNHvqDv7gT0+sw==" hashData="Z8o8yNNe73h2JNZcVKPUrymNHrKdC6D/nv+OZqeY7zXNJvGWMCQANRv/UmnBrFTDFmBSMvyMGOB7W0HZbwfWf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N°2</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3189" t="248" r="3281" b="39661"/>
          <a:stretch/>
        </p:blipFill>
        <p:spPr>
          <a:xfrm>
            <a:off x="663677" y="575186"/>
            <a:ext cx="10865849" cy="57518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3867" r="4146" b="40158"/>
          <a:stretch/>
        </p:blipFill>
        <p:spPr>
          <a:xfrm>
            <a:off x="657207" y="563611"/>
            <a:ext cx="10919468" cy="57486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4662" r="6360" b="44942"/>
          <a:stretch/>
        </p:blipFill>
        <p:spPr>
          <a:xfrm>
            <a:off x="648929" y="544271"/>
            <a:ext cx="10951002" cy="575328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r="-1" b="34981"/>
          <a:stretch/>
        </p:blipFill>
        <p:spPr>
          <a:xfrm>
            <a:off x="619432" y="535432"/>
            <a:ext cx="10913154" cy="57481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290" b="28274"/>
          <a:stretch/>
        </p:blipFill>
        <p:spPr>
          <a:xfrm>
            <a:off x="594898" y="552390"/>
            <a:ext cx="10938661" cy="57451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2021-02-14T13:23:16Z</dcterms:created>
  <dcterms:modified xsi:type="dcterms:W3CDTF">2021-02-14T15:38:00Z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