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69" r:id="rId2"/>
    <p:sldId id="257" r:id="rId3"/>
    <p:sldId id="256" r:id="rId4"/>
    <p:sldId id="259" r:id="rId5"/>
    <p:sldId id="258" r:id="rId6"/>
    <p:sldId id="260" r:id="rId7"/>
    <p:sldId id="261" r:id="rId8"/>
    <p:sldId id="262" r:id="rId9"/>
    <p:sldId id="263" r:id="rId10"/>
    <p:sldId id="264" r:id="rId11"/>
    <p:sldId id="265" r:id="rId12"/>
    <p:sldId id="266" r:id="rId13"/>
    <p:sldId id="267" r:id="rId14"/>
    <p:sldId id="268" r:id="rId15"/>
    <p:sldId id="271" r:id="rId16"/>
    <p:sldId id="270"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UwaSUktbki5AJed2pjWLg==" hashData="AcCUVu0LKBmBEm6xXjvbGr7qsekLR+fIYtiUqVQCya+uI+/9G80wwBXBHOYMi0BawFjmta0US4LtirtL5v/Be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71" d="100"/>
          <a:sy n="71" d="100"/>
        </p:scale>
        <p:origin x="6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C90C3-8C8E-465A-815E-7E10A37A4FD5}" type="datetimeFigureOut">
              <a:rPr lang="fr-FR" smtClean="0"/>
              <a:t>14/02/2021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ED41E8-4D5D-44E3-BFF1-9E4D12C1251F}" type="slidenum">
              <a:rPr lang="fr-FR" smtClean="0"/>
              <a:t>‹N°›</a:t>
            </a:fld>
            <a:endParaRPr lang="fr-FR"/>
          </a:p>
        </p:txBody>
      </p:sp>
    </p:spTree>
    <p:extLst>
      <p:ext uri="{BB962C8B-B14F-4D97-AF65-F5344CB8AC3E}">
        <p14:creationId xmlns:p14="http://schemas.microsoft.com/office/powerpoint/2010/main" val="38692414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a:t>
            </a:fld>
            <a:endParaRPr lang="fr-FR"/>
          </a:p>
        </p:txBody>
      </p:sp>
    </p:spTree>
    <p:extLst>
      <p:ext uri="{BB962C8B-B14F-4D97-AF65-F5344CB8AC3E}">
        <p14:creationId xmlns:p14="http://schemas.microsoft.com/office/powerpoint/2010/main" val="3269419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2</a:t>
            </a:fld>
            <a:endParaRPr lang="fr-FR"/>
          </a:p>
        </p:txBody>
      </p:sp>
    </p:spTree>
    <p:extLst>
      <p:ext uri="{BB962C8B-B14F-4D97-AF65-F5344CB8AC3E}">
        <p14:creationId xmlns:p14="http://schemas.microsoft.com/office/powerpoint/2010/main" val="5116800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3</a:t>
            </a:fld>
            <a:endParaRPr lang="fr-FR"/>
          </a:p>
        </p:txBody>
      </p:sp>
    </p:spTree>
    <p:extLst>
      <p:ext uri="{BB962C8B-B14F-4D97-AF65-F5344CB8AC3E}">
        <p14:creationId xmlns:p14="http://schemas.microsoft.com/office/powerpoint/2010/main" val="5932479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4</a:t>
            </a:fld>
            <a:endParaRPr lang="fr-FR"/>
          </a:p>
        </p:txBody>
      </p:sp>
    </p:spTree>
    <p:extLst>
      <p:ext uri="{BB962C8B-B14F-4D97-AF65-F5344CB8AC3E}">
        <p14:creationId xmlns:p14="http://schemas.microsoft.com/office/powerpoint/2010/main" val="1268245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5</a:t>
            </a:fld>
            <a:endParaRPr lang="fr-FR"/>
          </a:p>
        </p:txBody>
      </p:sp>
    </p:spTree>
    <p:extLst>
      <p:ext uri="{BB962C8B-B14F-4D97-AF65-F5344CB8AC3E}">
        <p14:creationId xmlns:p14="http://schemas.microsoft.com/office/powerpoint/2010/main" val="22780135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6</a:t>
            </a:fld>
            <a:endParaRPr lang="fr-FR"/>
          </a:p>
        </p:txBody>
      </p:sp>
    </p:spTree>
    <p:extLst>
      <p:ext uri="{BB962C8B-B14F-4D97-AF65-F5344CB8AC3E}">
        <p14:creationId xmlns:p14="http://schemas.microsoft.com/office/powerpoint/2010/main" val="2903052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7</a:t>
            </a:fld>
            <a:endParaRPr lang="fr-FR"/>
          </a:p>
        </p:txBody>
      </p:sp>
    </p:spTree>
    <p:extLst>
      <p:ext uri="{BB962C8B-B14F-4D97-AF65-F5344CB8AC3E}">
        <p14:creationId xmlns:p14="http://schemas.microsoft.com/office/powerpoint/2010/main" val="2420679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8</a:t>
            </a:fld>
            <a:endParaRPr lang="fr-FR"/>
          </a:p>
        </p:txBody>
      </p:sp>
    </p:spTree>
    <p:extLst>
      <p:ext uri="{BB962C8B-B14F-4D97-AF65-F5344CB8AC3E}">
        <p14:creationId xmlns:p14="http://schemas.microsoft.com/office/powerpoint/2010/main" val="2874886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9</a:t>
            </a:fld>
            <a:endParaRPr lang="fr-FR"/>
          </a:p>
        </p:txBody>
      </p:sp>
    </p:spTree>
    <p:extLst>
      <p:ext uri="{BB962C8B-B14F-4D97-AF65-F5344CB8AC3E}">
        <p14:creationId xmlns:p14="http://schemas.microsoft.com/office/powerpoint/2010/main" val="15553690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10</a:t>
            </a:fld>
            <a:endParaRPr lang="fr-FR"/>
          </a:p>
        </p:txBody>
      </p:sp>
    </p:spTree>
    <p:extLst>
      <p:ext uri="{BB962C8B-B14F-4D97-AF65-F5344CB8AC3E}">
        <p14:creationId xmlns:p14="http://schemas.microsoft.com/office/powerpoint/2010/main" val="3040962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11</a:t>
            </a:fld>
            <a:endParaRPr lang="fr-FR"/>
          </a:p>
        </p:txBody>
      </p:sp>
    </p:spTree>
    <p:extLst>
      <p:ext uri="{BB962C8B-B14F-4D97-AF65-F5344CB8AC3E}">
        <p14:creationId xmlns:p14="http://schemas.microsoft.com/office/powerpoint/2010/main" val="20528491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12</a:t>
            </a:fld>
            <a:endParaRPr lang="fr-FR"/>
          </a:p>
        </p:txBody>
      </p:sp>
    </p:spTree>
    <p:extLst>
      <p:ext uri="{BB962C8B-B14F-4D97-AF65-F5344CB8AC3E}">
        <p14:creationId xmlns:p14="http://schemas.microsoft.com/office/powerpoint/2010/main" val="2657035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13</a:t>
            </a:fld>
            <a:endParaRPr lang="fr-FR"/>
          </a:p>
        </p:txBody>
      </p:sp>
    </p:spTree>
    <p:extLst>
      <p:ext uri="{BB962C8B-B14F-4D97-AF65-F5344CB8AC3E}">
        <p14:creationId xmlns:p14="http://schemas.microsoft.com/office/powerpoint/2010/main" val="2677691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14</a:t>
            </a:fld>
            <a:endParaRPr lang="fr-FR"/>
          </a:p>
        </p:txBody>
      </p:sp>
    </p:spTree>
    <p:extLst>
      <p:ext uri="{BB962C8B-B14F-4D97-AF65-F5344CB8AC3E}">
        <p14:creationId xmlns:p14="http://schemas.microsoft.com/office/powerpoint/2010/main" val="26629286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15</a:t>
            </a:fld>
            <a:endParaRPr lang="fr-FR"/>
          </a:p>
        </p:txBody>
      </p:sp>
    </p:spTree>
    <p:extLst>
      <p:ext uri="{BB962C8B-B14F-4D97-AF65-F5344CB8AC3E}">
        <p14:creationId xmlns:p14="http://schemas.microsoft.com/office/powerpoint/2010/main" val="27280965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EED41E8-4D5D-44E3-BFF1-9E4D12C1251F}" type="slidenum">
              <a:rPr lang="fr-FR" smtClean="0"/>
              <a:t>16</a:t>
            </a:fld>
            <a:endParaRPr lang="fr-FR"/>
          </a:p>
        </p:txBody>
      </p:sp>
    </p:spTree>
    <p:extLst>
      <p:ext uri="{BB962C8B-B14F-4D97-AF65-F5344CB8AC3E}">
        <p14:creationId xmlns:p14="http://schemas.microsoft.com/office/powerpoint/2010/main" val="32802551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1E5832C-C98C-4502-9129-793C79712EEC}"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5770450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DC6CF12-BD94-4B9A-9553-5398B0200C58}"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78807483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3E96678-1C3D-489B-B943-CF6C13B741C2}"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367332808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C2BAA27-11C1-4A75-9864-157CD336DF52}"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39582574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9A6953F-C18D-48FC-A744-E0C9BCB95140}" type="datetime1">
              <a:rPr lang="fr-FR" smtClean="0"/>
              <a:t>14/02/2021</a:t>
            </a:fld>
            <a:endParaRPr lang="fr-FR"/>
          </a:p>
        </p:txBody>
      </p:sp>
      <p:sp>
        <p:nvSpPr>
          <p:cNvPr id="8" name="Espace réservé du pied de page 7"/>
          <p:cNvSpPr>
            <a:spLocks noGrp="1"/>
          </p:cNvSpPr>
          <p:nvPr>
            <p:ph type="ftr" sz="quarter" idx="11"/>
          </p:nvPr>
        </p:nvSpPr>
        <p:spPr/>
        <p:txBody>
          <a:bodyPr/>
          <a:lstStyle/>
          <a:p>
            <a:r>
              <a:rPr lang="fr-FR" smtClean="0"/>
              <a:t>PPS   Lande   2012</a:t>
            </a:r>
            <a:endParaRPr lang="fr-FR"/>
          </a:p>
        </p:txBody>
      </p:sp>
      <p:sp>
        <p:nvSpPr>
          <p:cNvPr id="9" name="Espace réservé du numéro de diapositive 8"/>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84249601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E722EE3D-8B83-485F-AB64-DD4427FDFE04}" type="datetime1">
              <a:rPr lang="fr-FR" smtClean="0"/>
              <a:t>14/02/2021</a:t>
            </a:fld>
            <a:endParaRPr lang="fr-FR"/>
          </a:p>
        </p:txBody>
      </p:sp>
      <p:sp>
        <p:nvSpPr>
          <p:cNvPr id="4" name="Espace réservé du pied de page 3"/>
          <p:cNvSpPr>
            <a:spLocks noGrp="1"/>
          </p:cNvSpPr>
          <p:nvPr>
            <p:ph type="ftr" sz="quarter" idx="11"/>
          </p:nvPr>
        </p:nvSpPr>
        <p:spPr/>
        <p:txBody>
          <a:bodyPr/>
          <a:lstStyle/>
          <a:p>
            <a:r>
              <a:rPr lang="fr-FR" smtClean="0"/>
              <a:t>PPS   Lande   2012</a:t>
            </a:r>
            <a:endParaRPr lang="fr-FR"/>
          </a:p>
        </p:txBody>
      </p:sp>
      <p:sp>
        <p:nvSpPr>
          <p:cNvPr id="5" name="Espace réservé du numéro de diapositive 4"/>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9083980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98192C-2638-4815-BB6B-1C49FA64F2F0}" type="datetime1">
              <a:rPr lang="fr-FR" smtClean="0"/>
              <a:t>14/02/2021</a:t>
            </a:fld>
            <a:endParaRPr lang="fr-FR"/>
          </a:p>
        </p:txBody>
      </p:sp>
      <p:sp>
        <p:nvSpPr>
          <p:cNvPr id="3" name="Espace réservé du pied de page 2"/>
          <p:cNvSpPr>
            <a:spLocks noGrp="1"/>
          </p:cNvSpPr>
          <p:nvPr>
            <p:ph type="ftr" sz="quarter" idx="11"/>
          </p:nvPr>
        </p:nvSpPr>
        <p:spPr/>
        <p:txBody>
          <a:bodyPr/>
          <a:lstStyle/>
          <a:p>
            <a:r>
              <a:rPr lang="fr-FR" smtClean="0"/>
              <a:t>PPS   Lande   2012</a:t>
            </a:r>
            <a:endParaRPr lang="fr-FR"/>
          </a:p>
        </p:txBody>
      </p:sp>
      <p:sp>
        <p:nvSpPr>
          <p:cNvPr id="4" name="Espace réservé du numéro de diapositive 3"/>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00814767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34E6B4-2EF6-4D3C-A6C7-ABC519163B46}"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210496103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C1A87-BEEA-4EA1-A6A1-FC29C56D0FAA}" type="datetime1">
              <a:rPr lang="fr-FR" smtClean="0"/>
              <a:t>14/02/2021</a:t>
            </a:fld>
            <a:endParaRPr lang="fr-FR"/>
          </a:p>
        </p:txBody>
      </p:sp>
      <p:sp>
        <p:nvSpPr>
          <p:cNvPr id="6" name="Espace réservé du pied de page 5"/>
          <p:cNvSpPr>
            <a:spLocks noGrp="1"/>
          </p:cNvSpPr>
          <p:nvPr>
            <p:ph type="ftr" sz="quarter" idx="11"/>
          </p:nvPr>
        </p:nvSpPr>
        <p:spPr/>
        <p:txBody>
          <a:bodyPr/>
          <a:lstStyle/>
          <a:p>
            <a:r>
              <a:rPr lang="fr-FR" smtClean="0"/>
              <a:t>PPS   Lande   2012</a:t>
            </a:r>
            <a:endParaRPr lang="fr-FR"/>
          </a:p>
        </p:txBody>
      </p:sp>
      <p:sp>
        <p:nvSpPr>
          <p:cNvPr id="7" name="Espace réservé du numéro de diapositive 6"/>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54247510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FF709D8-2EC3-410B-87EC-7389C9BD579F}"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45678871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707EF3-127D-45A9-95BB-D9150436F443}" type="datetime1">
              <a:rPr lang="fr-FR" smtClean="0"/>
              <a:t>14/02/2021</a:t>
            </a:fld>
            <a:endParaRPr lang="fr-FR"/>
          </a:p>
        </p:txBody>
      </p:sp>
      <p:sp>
        <p:nvSpPr>
          <p:cNvPr id="5" name="Espace réservé du pied de page 4"/>
          <p:cNvSpPr>
            <a:spLocks noGrp="1"/>
          </p:cNvSpPr>
          <p:nvPr>
            <p:ph type="ftr" sz="quarter" idx="11"/>
          </p:nvPr>
        </p:nvSpPr>
        <p:spPr/>
        <p:txBody>
          <a:bodyPr/>
          <a:lstStyle/>
          <a:p>
            <a:r>
              <a:rPr lang="fr-FR" smtClean="0"/>
              <a:t>PPS   Lande   2012</a:t>
            </a:r>
            <a:endParaRPr lang="fr-FR"/>
          </a:p>
        </p:txBody>
      </p:sp>
      <p:sp>
        <p:nvSpPr>
          <p:cNvPr id="6" name="Espace réservé du numéro de diapositive 5"/>
          <p:cNvSpPr>
            <a:spLocks noGrp="1"/>
          </p:cNvSpPr>
          <p:nvPr>
            <p:ph type="sldNum" sz="quarter" idx="12"/>
          </p:nvPr>
        </p:nvSpPr>
        <p:spPr/>
        <p:txBody>
          <a:bodyPr/>
          <a:lstStyle/>
          <a:p>
            <a:fld id="{0751D118-9A18-4D9A-9DB9-4C67E8CEA927}" type="slidenum">
              <a:rPr lang="fr-FR" smtClean="0"/>
              <a:t>‹N°›</a:t>
            </a:fld>
            <a:endParaRPr lang="fr-FR"/>
          </a:p>
        </p:txBody>
      </p:sp>
    </p:spTree>
    <p:extLst>
      <p:ext uri="{BB962C8B-B14F-4D97-AF65-F5344CB8AC3E}">
        <p14:creationId xmlns:p14="http://schemas.microsoft.com/office/powerpoint/2010/main" val="1898681807"/>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7000">
              <a:srgbClr val="FFC000"/>
            </a:gs>
            <a:gs pos="78000">
              <a:srgbClr val="FF0000"/>
            </a:gs>
            <a:gs pos="89000">
              <a:srgbClr val="C00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10266E-2E50-4ECC-942F-42AF0013D773}" type="datetime1">
              <a:rPr lang="fr-FR" smtClean="0"/>
              <a:t>14/02/2021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2012</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51D118-9A18-4D9A-9DB9-4C67E8CEA927}" type="slidenum">
              <a:rPr lang="fr-FR" smtClean="0"/>
              <a:t>‹N°›</a:t>
            </a:fld>
            <a:endParaRPr lang="fr-FR"/>
          </a:p>
        </p:txBody>
      </p:sp>
    </p:spTree>
    <p:extLst>
      <p:ext uri="{BB962C8B-B14F-4D97-AF65-F5344CB8AC3E}">
        <p14:creationId xmlns:p14="http://schemas.microsoft.com/office/powerpoint/2010/main" val="24837763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4"/>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a:p>
            <a:r>
              <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t>
            </a:r>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N°10</a:t>
            </a:r>
            <a:endParaRPr lang="fr-FR" sz="7200" b="1" dirty="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6842622"/>
      </p:ext>
    </p:extLst>
  </p:cSld>
  <p:clrMapOvr>
    <a:masterClrMapping/>
  </p:clrMapOvr>
  <mc:AlternateContent xmlns:mc="http://schemas.openxmlformats.org/markup-compatibility/2006">
    <mc:Choice xmlns:p14="http://schemas.microsoft.com/office/powerpoint/2010/main" Requires="p14">
      <p:transition spd="slow" p14:dur="5250" advTm="13000">
        <p:wedge/>
        <p:sndAc>
          <p:stSnd loop="1">
            <p:snd r:embed="rId3" name="02 Romance (Beethoven).wav"/>
          </p:stSnd>
        </p:sndAc>
      </p:transition>
    </mc:Choice>
    <mc:Fallback>
      <p:transition spd="slow" advTm="13000">
        <p:wedge/>
        <p:sndAc>
          <p:stSnd loop="1">
            <p:snd r:embed="rId3" name="02 Romance (Beethove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0081" y="567267"/>
            <a:ext cx="10942320" cy="57645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0021136"/>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sp>
        <p:nvSpPr>
          <p:cNvPr id="8" name="Rectangle 7"/>
          <p:cNvSpPr/>
          <p:nvPr/>
        </p:nvSpPr>
        <p:spPr>
          <a:xfrm>
            <a:off x="1203960" y="579121"/>
            <a:ext cx="9845040" cy="6001643"/>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   </a:t>
            </a:r>
            <a:r>
              <a:rPr lang="fr-FR" sz="4000" b="1" dirty="0" smtClean="0">
                <a:ln>
                  <a:solidFill>
                    <a:srgbClr val="C00000"/>
                  </a:solidFill>
                </a:ln>
                <a:solidFill>
                  <a:schemeClr val="bg1"/>
                </a:solidFill>
                <a:effectLst>
                  <a:glow rad="228600">
                    <a:schemeClr val="accent2">
                      <a:satMod val="175000"/>
                      <a:alpha val="40000"/>
                    </a:schemeClr>
                  </a:glow>
                </a:effectLst>
                <a:latin typeface="Magneto" panose="04030805050802020D02" pitchFamily="82" charset="0"/>
              </a:rPr>
              <a:t>Ça, c’que ça veut dire c’est : qu’il peut parfois s’avérer bien difficile de savoir ce que l’on ressent pour son partenaire. On peut bien se dire que l’on s’aime chaque matin, mais qu’est-ce que cela signifie au juste ? Est-ce qu’il t’est déjà arrivé de te demander si tu aimais encore ton/ta partenaire ?</a:t>
            </a:r>
            <a:endParaRPr lang="fr-FR" sz="4400" b="1" dirty="0" smtClean="0">
              <a:ln>
                <a:solidFill>
                  <a:srgbClr val="C00000"/>
                </a:solidFill>
              </a:ln>
              <a:solidFill>
                <a:schemeClr val="bg1"/>
              </a:solidFill>
              <a:effectLst>
                <a:glow rad="228600">
                  <a:schemeClr val="accent2">
                    <a:satMod val="175000"/>
                    <a:alpha val="40000"/>
                  </a:schemeClr>
                </a:glow>
              </a:effectLst>
            </a:endParaRPr>
          </a:p>
          <a:p>
            <a:r>
              <a:rPr lang="fr-FR" sz="2400" b="1" dirty="0" smtClean="0">
                <a:solidFill>
                  <a:schemeClr val="bg1"/>
                </a:solidFill>
                <a:latin typeface="Magneto" panose="04030805050802020D02" pitchFamily="82" charset="0"/>
              </a:rPr>
              <a:t>, </a:t>
            </a:r>
            <a:endParaRPr lang="fr-FR" sz="2400" b="1" dirty="0">
              <a:solidFill>
                <a:schemeClr val="bg1"/>
              </a:solidFill>
              <a:latin typeface="Magneto" panose="04030805050802020D02" pitchFamily="82" charset="0"/>
            </a:endParaRPr>
          </a:p>
        </p:txBody>
      </p:sp>
    </p:spTree>
    <p:extLst>
      <p:ext uri="{BB962C8B-B14F-4D97-AF65-F5344CB8AC3E}">
        <p14:creationId xmlns:p14="http://schemas.microsoft.com/office/powerpoint/2010/main" val="39611654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8"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3461" r="526" b="7385"/>
          <a:stretch/>
        </p:blipFill>
        <p:spPr>
          <a:xfrm>
            <a:off x="634181" y="529729"/>
            <a:ext cx="10899057" cy="57627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7665416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sp>
        <p:nvSpPr>
          <p:cNvPr id="2" name="Rectangle 1"/>
          <p:cNvSpPr/>
          <p:nvPr/>
        </p:nvSpPr>
        <p:spPr>
          <a:xfrm>
            <a:off x="959031" y="678259"/>
            <a:ext cx="10208623" cy="5539978"/>
          </a:xfrm>
          <a:prstGeom prst="rect">
            <a:avLst/>
          </a:prstGeom>
        </p:spPr>
        <p:txBody>
          <a:bodyPr wrap="square">
            <a:spAutoFit/>
          </a:bodyPr>
          <a:lstStyle/>
          <a:p>
            <a:r>
              <a:rPr lang="fr-FR" sz="2400" b="1" dirty="0" smtClean="0">
                <a:ln>
                  <a:solidFill>
                    <a:srgbClr val="C00000"/>
                  </a:solidFill>
                </a:ln>
                <a:solidFill>
                  <a:schemeClr val="bg1"/>
                </a:solidFill>
                <a:effectLst>
                  <a:glow rad="228600">
                    <a:schemeClr val="accent4">
                      <a:satMod val="175000"/>
                      <a:alpha val="40000"/>
                    </a:schemeClr>
                  </a:glow>
                </a:effectLst>
                <a:latin typeface="Magneto" panose="04030805050802020D02" pitchFamily="82" charset="0"/>
              </a:rPr>
              <a:t>  Voici une certitude quand la question « est-ce que je l’aime encore ? » fait surface : ce n’est pas de la passion que tu ressens à ce moment ! Beaucoup trop de personnes confondent l’émotion de la passion au sentiment de l’amour et croient que lorsque la passion diminue, cela signifie qu’ils n’aiment plus leur partenaire. Et bien, l’amour et la passion sont deux choses bien différentes. Ce n’est pas parce qu’une pomme rouge et une banane sont toutes les deux des fruits qu’ils sont pareils. L’un des deux est long, jaune et courbé et le second est plutôt rond et rouge ! 🙂 Le cerveau traite la passion et l’amour comme « deux fruits » bien distincts. Savoir les différencier permet de reconnaître ce que l’on ressent pour l’autre et cela nous amène clarté, compréhension et paix d’esprit.</a:t>
            </a:r>
          </a:p>
          <a:p>
            <a:r>
              <a:rPr lang="fr-FR" dirty="0" smtClean="0"/>
              <a:t> </a:t>
            </a:r>
            <a:endParaRPr lang="fr-FR" dirty="0"/>
          </a:p>
        </p:txBody>
      </p:sp>
    </p:spTree>
    <p:extLst>
      <p:ext uri="{BB962C8B-B14F-4D97-AF65-F5344CB8AC3E}">
        <p14:creationId xmlns:p14="http://schemas.microsoft.com/office/powerpoint/2010/main" val="3362435091"/>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0302" r="-204"/>
          <a:stretch/>
        </p:blipFill>
        <p:spPr>
          <a:xfrm>
            <a:off x="648929" y="531209"/>
            <a:ext cx="10913806" cy="57863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80788950"/>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53846" y="575186"/>
            <a:ext cx="10907430" cy="570762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86836416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271" r="176"/>
          <a:stretch/>
        </p:blipFill>
        <p:spPr>
          <a:xfrm>
            <a:off x="648930" y="527153"/>
            <a:ext cx="10884310" cy="57800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87793913"/>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54877"/>
            <a:ext cx="10913805" cy="57427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6760985"/>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63677" y="550583"/>
            <a:ext cx="10869561" cy="57430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986004632"/>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7564" r="-192" b="3817"/>
          <a:stretch/>
        </p:blipFill>
        <p:spPr>
          <a:xfrm>
            <a:off x="658480" y="535521"/>
            <a:ext cx="10874760" cy="5732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5209760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l="-1" t="4797" r="-183" b="20635"/>
          <a:stretch/>
        </p:blipFill>
        <p:spPr>
          <a:xfrm>
            <a:off x="632319" y="556960"/>
            <a:ext cx="10930416" cy="57553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7236691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86" b="18952"/>
          <a:stretch/>
        </p:blipFill>
        <p:spPr>
          <a:xfrm>
            <a:off x="648929" y="568657"/>
            <a:ext cx="10884309" cy="5720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7110039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t="13596" r="-336" b="11834"/>
          <a:stretch/>
        </p:blipFill>
        <p:spPr>
          <a:xfrm>
            <a:off x="678426" y="575186"/>
            <a:ext cx="10899058" cy="57223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984072939"/>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648929" y="561109"/>
            <a:ext cx="10899057" cy="57659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20687554"/>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heel(8)">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413657" y="331236"/>
            <a:ext cx="11364686" cy="6195527"/>
          </a:xfrm>
          <a:prstGeom prst="roundRect">
            <a:avLst/>
          </a:prstGeom>
          <a:noFill/>
          <a:ln w="444500" cmpd="thickThin">
            <a:gradFill flip="none" rotWithShape="1">
              <a:gsLst>
                <a:gs pos="0">
                  <a:schemeClr val="accent1">
                    <a:lumMod val="5000"/>
                    <a:lumOff val="95000"/>
                  </a:schemeClr>
                </a:gs>
                <a:gs pos="86000">
                  <a:schemeClr val="accent2">
                    <a:lumMod val="75000"/>
                  </a:schemeClr>
                </a:gs>
                <a:gs pos="94000">
                  <a:schemeClr val="accent6">
                    <a:lumMod val="50000"/>
                  </a:schemeClr>
                </a:gs>
                <a:gs pos="100000">
                  <a:srgbClr val="00B05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38200" y="6436276"/>
            <a:ext cx="2743200" cy="365125"/>
          </a:xfrm>
        </p:spPr>
        <p:txBody>
          <a:bodyPr/>
          <a:lstStyle/>
          <a:p>
            <a:fld id="{5FAF457A-35D0-49BA-BEA5-4BB325253C6C}" type="datetime1">
              <a:rPr lang="fr-FR" sz="2000" b="1" smtClean="0">
                <a:solidFill>
                  <a:schemeClr val="bg1"/>
                </a:solidFill>
                <a:latin typeface="Magneto" panose="04030805050802020D02" pitchFamily="82" charset="0"/>
              </a:rPr>
              <a:t>14/02/2021</a:t>
            </a:fld>
            <a:endParaRPr lang="fr-FR" sz="20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05943" y="6492875"/>
            <a:ext cx="4114800" cy="365125"/>
          </a:xfrm>
        </p:spPr>
        <p:txBody>
          <a:bodyPr/>
          <a:lstStyle/>
          <a:p>
            <a:r>
              <a:rPr lang="fr-FR" sz="2000" b="1" dirty="0" smtClean="0">
                <a:solidFill>
                  <a:schemeClr val="bg1"/>
                </a:solidFill>
                <a:latin typeface="Magneto" panose="04030805050802020D02" pitchFamily="82" charset="0"/>
              </a:rPr>
              <a:t>PPS   Lande   2012</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77943" y="6436276"/>
            <a:ext cx="2743200" cy="365125"/>
          </a:xfrm>
        </p:spPr>
        <p:txBody>
          <a:bodyPr/>
          <a:lstStyle/>
          <a:p>
            <a:fld id="{0751D118-9A18-4D9A-9DB9-4C67E8CEA927}" type="slidenum">
              <a:rPr lang="fr-FR" sz="2000" b="1" smtClean="0">
                <a:solidFill>
                  <a:schemeClr val="bg1"/>
                </a:solidFill>
                <a:latin typeface="Magneto" panose="04030805050802020D02" pitchFamily="82" charset="0"/>
              </a:rPr>
              <a:t>16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a:srcRect r="117" b="12142"/>
          <a:stretch/>
        </p:blipFill>
        <p:spPr>
          <a:xfrm>
            <a:off x="659552" y="489821"/>
            <a:ext cx="10814693" cy="57878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p:cNvSpPr/>
          <p:nvPr/>
        </p:nvSpPr>
        <p:spPr>
          <a:xfrm>
            <a:off x="1218907" y="1675596"/>
            <a:ext cx="9688871" cy="3416320"/>
          </a:xfrm>
          <a:prstGeom prst="rect">
            <a:avLst/>
          </a:prstGeom>
        </p:spPr>
        <p:txBody>
          <a:bodyPr wrap="none">
            <a:spAutoFit/>
          </a:bodyPr>
          <a:lstStyle/>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C’était </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Amour passion</a:t>
            </a:r>
          </a:p>
          <a:p>
            <a:r>
              <a:rPr lang="fr-FR" sz="7200" b="1" dirty="0" smtClean="0">
                <a:ln>
                  <a:solidFill>
                    <a:sysClr val="windowText" lastClr="000000"/>
                  </a:solidFill>
                </a:ln>
                <a:solidFill>
                  <a:schemeClr val="bg1"/>
                </a:solidFill>
                <a:effectLst>
                  <a:glow rad="228600">
                    <a:schemeClr val="accent4">
                      <a:satMod val="175000"/>
                      <a:alpha val="40000"/>
                    </a:schemeClr>
                  </a:glow>
                </a:effectLst>
                <a:latin typeface="Magneto" panose="04030805050802020D02" pitchFamily="82" charset="0"/>
              </a:rPr>
              <a:t> émotion tendresse</a:t>
            </a:r>
          </a:p>
        </p:txBody>
      </p:sp>
    </p:spTree>
    <p:extLst>
      <p:ext uri="{BB962C8B-B14F-4D97-AF65-F5344CB8AC3E}">
        <p14:creationId xmlns:p14="http://schemas.microsoft.com/office/powerpoint/2010/main" val="4127923688"/>
      </p:ext>
    </p:extLst>
  </p:cSld>
  <p:clrMapOvr>
    <a:masterClrMapping/>
  </p:clrMapOvr>
  <mc:AlternateContent xmlns:mc="http://schemas.openxmlformats.org/markup-compatibility/2006">
    <mc:Choice xmlns:p14="http://schemas.microsoft.com/office/powerpoint/2010/main" Requires="p14">
      <p:transition spd="slow" p14:dur="525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0" end="0"/>
                                            </p:txEl>
                                          </p:spTgt>
                                        </p:tgtEl>
                                        <p:attrNameLst>
                                          <p:attrName>style.visibility</p:attrName>
                                        </p:attrNameLst>
                                      </p:cBhvr>
                                      <p:to>
                                        <p:strVal val="visible"/>
                                      </p:to>
                                    </p:set>
                                    <p:set>
                                      <p:cBhvr>
                                        <p:cTn id="16" dur="455" fill="hold">
                                          <p:stCondLst>
                                            <p:cond delay="0"/>
                                          </p:stCondLst>
                                        </p:cTn>
                                        <p:tgtEl>
                                          <p:spTgt spid="3">
                                            <p:txEl>
                                              <p:pRg st="0" end="0"/>
                                            </p:txEl>
                                          </p:spTgt>
                                        </p:tgtEl>
                                        <p:attrNameLst>
                                          <p:attrName>style.rotation</p:attrName>
                                        </p:attrNameLst>
                                      </p:cBhvr>
                                      <p:to>
                                        <p:strVal val="-45.0"/>
                                      </p:to>
                                    </p:set>
                                    <p:anim calcmode="lin" valueType="num">
                                      <p:cBhvr>
                                        <p:cTn id="17"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1" end="1"/>
                                            </p:txEl>
                                          </p:spTgt>
                                        </p:tgtEl>
                                        <p:attrNameLst>
                                          <p:attrName>style.visibility</p:attrName>
                                        </p:attrNameLst>
                                      </p:cBhvr>
                                      <p:to>
                                        <p:strVal val="visible"/>
                                      </p:to>
                                    </p:set>
                                    <p:set>
                                      <p:cBhvr>
                                        <p:cTn id="25" dur="455" fill="hold">
                                          <p:stCondLst>
                                            <p:cond delay="0"/>
                                          </p:stCondLst>
                                        </p:cTn>
                                        <p:tgtEl>
                                          <p:spTgt spid="3">
                                            <p:txEl>
                                              <p:pRg st="1" end="1"/>
                                            </p:txEl>
                                          </p:spTgt>
                                        </p:tgtEl>
                                        <p:attrNameLst>
                                          <p:attrName>style.rotation</p:attrName>
                                        </p:attrNameLst>
                                      </p:cBhvr>
                                      <p:to>
                                        <p:strVal val="-45.0"/>
                                      </p:to>
                                    </p:set>
                                    <p:anim calcmode="lin" valueType="num">
                                      <p:cBhvr>
                                        <p:cTn id="26" dur="455" fill="hold">
                                          <p:stCondLst>
                                            <p:cond delay="455"/>
                                          </p:stCondLst>
                                        </p:cTn>
                                        <p:tgtEl>
                                          <p:spTgt spid="3">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1" end="1"/>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nodeType="clickEffect">
                                  <p:stCondLst>
                                    <p:cond delay="0"/>
                                  </p:stCondLst>
                                  <p:iterate type="lt">
                                    <p:tmPct val="50000"/>
                                  </p:iterate>
                                  <p:childTnLst>
                                    <p:set>
                                      <p:cBhvr>
                                        <p:cTn id="33" dur="1" fill="hold">
                                          <p:stCondLst>
                                            <p:cond delay="0"/>
                                          </p:stCondLst>
                                        </p:cTn>
                                        <p:tgtEl>
                                          <p:spTgt spid="3">
                                            <p:txEl>
                                              <p:pRg st="2" end="2"/>
                                            </p:txEl>
                                          </p:spTgt>
                                        </p:tgtEl>
                                        <p:attrNameLst>
                                          <p:attrName>style.visibility</p:attrName>
                                        </p:attrNameLst>
                                      </p:cBhvr>
                                      <p:to>
                                        <p:strVal val="visible"/>
                                      </p:to>
                                    </p:set>
                                    <p:set>
                                      <p:cBhvr>
                                        <p:cTn id="34" dur="455" fill="hold">
                                          <p:stCondLst>
                                            <p:cond delay="0"/>
                                          </p:stCondLst>
                                        </p:cTn>
                                        <p:tgtEl>
                                          <p:spTgt spid="3">
                                            <p:txEl>
                                              <p:pRg st="2" end="2"/>
                                            </p:txEl>
                                          </p:spTgt>
                                        </p:tgtEl>
                                        <p:attrNameLst>
                                          <p:attrName>style.rotation</p:attrName>
                                        </p:attrNameLst>
                                      </p:cBhvr>
                                      <p:to>
                                        <p:strVal val="-45.0"/>
                                      </p:to>
                                    </p:set>
                                    <p:anim calcmode="lin" valueType="num">
                                      <p:cBhvr>
                                        <p:cTn id="35"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1" presetClass="entr" presetSubtype="8"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8)">
                                      <p:cBhvr>
                                        <p:cTn id="4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TotalTime>
  <Words>323</Words>
  <Application>Microsoft Office PowerPoint</Application>
  <PresentationFormat>Grand écran</PresentationFormat>
  <Paragraphs>74</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2021-02-14T13:23:16Z</dcterms:created>
  <dcterms:modified xsi:type="dcterms:W3CDTF">2021-02-14T18:08:02Z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