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6" r:id="rId5"/>
    <p:sldId id="263" r:id="rId6"/>
    <p:sldId id="258" r:id="rId7"/>
    <p:sldId id="257" r:id="rId8"/>
    <p:sldId id="268" r:id="rId9"/>
    <p:sldId id="260" r:id="rId10"/>
    <p:sldId id="269" r:id="rId11"/>
    <p:sldId id="267" r:id="rId12"/>
    <p:sldId id="262" r:id="rId13"/>
    <p:sldId id="264" r:id="rId14"/>
    <p:sldId id="265" r:id="rId15"/>
    <p:sldId id="270" r:id="rId16"/>
    <p:sldId id="272" r:id="rId17"/>
    <p:sldId id="271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JKFvwpILx6/tYIasn4hMg==" hashData="XtBHC+f8CnsFqpax4Dq3elN7RrBonE7uwePYlQV/W7/FvcVII9twiOgwhd3gnXwoSbmiq+lU1OhMN7dJjCaK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8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F20331EA-1FC7-46E0-BAC3-3717C4D8EA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95A12796-7714-4641-AD77-FB2B2E9563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062CD35B-016E-4232-8232-CA3F90AAA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46283603-9C0C-4B01-90F2-B3019C8E6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9F2EEDE5-E01F-42BF-A921-7D1E64507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891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CCF5B200-B2F4-40DE-94D2-F9BCC10D2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F070B316-343E-4583-8560-6BFDBA9C3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389C61A6-561A-4876-9039-064582EA3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489CCEC7-5DE9-4845-8469-BAF8E2597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A6DBC7FC-9969-44D6-8A92-D3EBBE322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9760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B747DE3-CB5D-4BA1-8706-179D4CAB5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747532A5-55B4-4B48-920D-FBE601B36C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8BBCBD69-C819-4A56-AF05-D8AD70730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0BD45F3C-BF24-43A8-9BF4-91884C565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CA0B9891-4968-4548-AB69-B5B7AF42A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7747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7A7A455A-1682-4807-BC87-B6EF79807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F95EFF03-3C08-4763-96C2-2DAAA1FCE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243807B9-DBE0-4A90-BA81-FDB937BDF3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88BD394A-E403-4C75-B8C2-01238751C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A583E09E-6B52-4359-BA5F-E5985B146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937E7E1D-FCA8-496D-8038-925F19DB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608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FB18D99B-9F9A-434A-A18A-CD9E48AF9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9626BE04-1FB6-4CB4-AF65-0F7A60481D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A105E746-ACD5-4045-AEAE-C4F0C08DB6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="" xmlns:a16="http://schemas.microsoft.com/office/drawing/2014/main" id="{7AE930AA-688D-45EC-9A92-A914CA37A6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="" xmlns:a16="http://schemas.microsoft.com/office/drawing/2014/main" id="{AA39F0D8-1EF3-4E30-B459-27487AEAB5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="" xmlns:a16="http://schemas.microsoft.com/office/drawing/2014/main" id="{88CFC3E4-6955-4CCF-AB7C-9D978AA8F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="" xmlns:a16="http://schemas.microsoft.com/office/drawing/2014/main" id="{5BBF1ABD-FA5A-44F5-9B50-3293DB657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="" xmlns:a16="http://schemas.microsoft.com/office/drawing/2014/main" id="{7BC6564C-9024-427E-8F3F-71D6D258E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0532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A89F487F-EC1E-436A-A130-FD9A657FB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C91CB3D9-D0FD-41B5-95F4-E61980E7E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="" xmlns:a16="http://schemas.microsoft.com/office/drawing/2014/main" id="{06B0FFAC-D79B-4ABE-B791-AAEF8BFD7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="" xmlns:a16="http://schemas.microsoft.com/office/drawing/2014/main" id="{60A10D44-7371-49C1-8B10-42E229693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83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="" xmlns:a16="http://schemas.microsoft.com/office/drawing/2014/main" id="{635AD50D-3615-49E0-9C93-A5E407BAC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="" xmlns:a16="http://schemas.microsoft.com/office/drawing/2014/main" id="{9DB0FA62-80CD-47D6-B9EB-18DF54598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="" xmlns:a16="http://schemas.microsoft.com/office/drawing/2014/main" id="{5BC2A530-CB48-4467-AA8A-6909065E2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836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5EAE593A-1BF8-4A09-9B0F-63058D754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753EB18B-8E4D-42C0-9272-A66FF94A8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B2FE8290-920D-4AF5-BD13-27E5FD45E7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5936D688-711D-491C-A2E2-4E6193FE6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D4325E50-8CF6-41CC-B5DC-F2B9269C8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B52B5E5-2E21-4BD0-BDBD-FE7AEE07B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36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78D3CF4D-B670-4C2A-8110-F8532DFED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="" xmlns:a16="http://schemas.microsoft.com/office/drawing/2014/main" id="{491E23DB-D2F8-41FA-8B6B-4F0DE23DB5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70F56311-8EE2-4E25-8EA5-F788F171BF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2088D3AE-7FE0-46FC-AE5A-C5FB054B5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AF108516-179D-4627-96E7-A58BDFA26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73221D6-588C-4205-9D04-118EFD861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159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35C68DF0-7A63-4FA0-B156-0F12024A2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4FB7037F-4DA0-4081-BCEA-A44B04EE6B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73FE41ED-B55E-40AA-BCDC-F5343CD0B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36A39CA-1B1F-493E-90E5-832ABDAFB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A0BEE73A-2B7A-454C-8C48-CEAE9D8C7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32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="" xmlns:a16="http://schemas.microsoft.com/office/drawing/2014/main" id="{74F5152C-D79D-4A18-AD96-34316D1F01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9C736B44-4DAE-4593-8792-F8564D008A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C78BCA4-DD81-43BF-A226-7940BB084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33A90979-999F-4017-A24A-39C9F2339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B4D88482-8E84-4533-9956-2927B436D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218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118">
              <a:schemeClr val="tx1"/>
            </a:gs>
            <a:gs pos="51000">
              <a:schemeClr val="accent4">
                <a:lumMod val="60000"/>
                <a:lumOff val="40000"/>
              </a:schemeClr>
            </a:gs>
            <a:gs pos="41000">
              <a:schemeClr val="tx1">
                <a:lumMod val="85000"/>
                <a:lumOff val="15000"/>
              </a:schemeClr>
            </a:gs>
            <a:gs pos="2521">
              <a:schemeClr val="tx1"/>
            </a:gs>
            <a:gs pos="63000">
              <a:schemeClr val="tx1">
                <a:lumMod val="75000"/>
                <a:lumOff val="25000"/>
              </a:schemeClr>
            </a:gs>
            <a:gs pos="76000">
              <a:schemeClr val="tx1">
                <a:lumMod val="85000"/>
                <a:lumOff val="1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="" xmlns:a16="http://schemas.microsoft.com/office/drawing/2014/main" id="{191BBB9C-5946-4240-936F-EF8DB0178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957B023F-7075-4454-879C-E106A5AF8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3D034093-B72C-40F9-B39F-20C03F1A8B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76927EEC-29DB-4441-A039-41763889CC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A8E8598F-513B-4B2E-A85C-F866FB7829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10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2398426" y="104931"/>
            <a:ext cx="7615003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-44149" y="0"/>
            <a:ext cx="444544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 </a:t>
            </a:r>
          </a:p>
          <a:p>
            <a:pPr algn="ctr"/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de service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="" xmlns:a16="http://schemas.microsoft.com/office/drawing/2014/main" id="{3772F503-210C-4ED2-B149-22E23D4293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2065" y="1903750"/>
            <a:ext cx="2732899" cy="33326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3330E5D8-DC08-41E3-A00C-971D13E21997}"/>
              </a:ext>
            </a:extLst>
          </p:cNvPr>
          <p:cNvSpPr/>
          <p:nvPr/>
        </p:nvSpPr>
        <p:spPr>
          <a:xfrm rot="1959005">
            <a:off x="2566421" y="1307948"/>
            <a:ext cx="5593429" cy="68157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>
              <a:tabLst>
                <a:tab pos="2247900" algn="l"/>
              </a:tabLst>
            </a:pPr>
            <a:r>
              <a:rPr lang="fr-F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Pour </a:t>
            </a:r>
            <a:r>
              <a:rPr lang="fr-FR" sz="4000" b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votre </a:t>
            </a:r>
            <a:r>
              <a:rPr lang="fr-FR" sz="40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infos N°2</a:t>
            </a:r>
            <a:endParaRPr lang="fr-F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85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  <p:sndAc>
          <p:stSnd loop="1">
            <p:snd r:embed="rId2" name="1 Bagad de Lann -Bihoué.wav"/>
          </p:stSnd>
        </p:sndAc>
      </p:transition>
    </mc:Choice>
    <mc:Fallback>
      <p:transition spd="slow" advTm="12000">
        <p:fade/>
        <p:sndAc>
          <p:stSnd loop="1">
            <p:snd r:embed="rId2" name="1 Bagad de Lann -Bihou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A8C7E011-9F67-4B27-BD18-BAC0B52E5DC2}"/>
              </a:ext>
            </a:extLst>
          </p:cNvPr>
          <p:cNvSpPr/>
          <p:nvPr/>
        </p:nvSpPr>
        <p:spPr>
          <a:xfrm>
            <a:off x="2799011" y="2034915"/>
            <a:ext cx="659398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Les Bretonnes sont forte de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caractère si tu me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cherches tu me trouveras 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Juste comme les Bretons</a:t>
            </a:r>
            <a:endParaRPr lang="fr-F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7589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52465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 </a:t>
            </a:r>
            <a:endParaRPr lang="fr-FR" b="1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31052" y="2736502"/>
            <a:ext cx="5929893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Les Aventures de </a:t>
            </a:r>
            <a:r>
              <a:rPr lang="fr-FR" sz="28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Soaze</a:t>
            </a:r>
            <a:r>
              <a:rPr lang="fr-F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la </a:t>
            </a:r>
            <a:r>
              <a:rPr lang="fr-F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Bretonne</a:t>
            </a:r>
          </a:p>
          <a:p>
            <a:pPr algn="ctr"/>
            <a:r>
              <a:rPr lang="fr-F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car avec elle cela ne rigole pas du tout</a:t>
            </a:r>
          </a:p>
          <a:p>
            <a:pPr algn="ctr"/>
            <a:r>
              <a:rPr lang="fr-F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fr-F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pauvre homme !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3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0739" y="1623210"/>
            <a:ext cx="2530521" cy="3611579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Rectangle 5"/>
          <p:cNvSpPr/>
          <p:nvPr/>
        </p:nvSpPr>
        <p:spPr>
          <a:xfrm>
            <a:off x="3523084" y="2819745"/>
            <a:ext cx="51458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Planquez vous les mecs</a:t>
            </a:r>
          </a:p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nous arrivons</a:t>
            </a:r>
            <a:endParaRPr lang="fr-F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8938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31215" y="1947334"/>
            <a:ext cx="3467434" cy="30988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45548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1861457"/>
            <a:ext cx="2844800" cy="32512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48072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640643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556" t="7339" r="6665" b="8930"/>
          <a:stretch/>
        </p:blipFill>
        <p:spPr>
          <a:xfrm>
            <a:off x="3894667" y="1952978"/>
            <a:ext cx="4504266" cy="300284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15244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3"/>
          <a:stretch/>
        </p:blipFill>
        <p:spPr>
          <a:xfrm>
            <a:off x="4243473" y="1944615"/>
            <a:ext cx="3705051" cy="30737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43588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9467" y="1905451"/>
            <a:ext cx="3979333" cy="3196731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9750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9999" y="1934542"/>
            <a:ext cx="3642533" cy="311776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49264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1600" y="1916100"/>
            <a:ext cx="4487333" cy="310789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51995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0000" y="1881076"/>
            <a:ext cx="3574800" cy="316925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17156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4945" y="1898727"/>
            <a:ext cx="4522107" cy="316547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78673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9867" y="1666853"/>
            <a:ext cx="2489200" cy="354843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82187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0000" y="1860559"/>
            <a:ext cx="3574800" cy="3211261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76863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4667" y="1908587"/>
            <a:ext cx="4588933" cy="316947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262025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1853" y="1885949"/>
            <a:ext cx="3854872" cy="3190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2583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06839" y="2081081"/>
            <a:ext cx="697832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Il n’y a qu’une comme moi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, donc attention et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planquez vous ! Et c’est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fr-FR" sz="4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Paulic</a:t>
            </a:r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la terreur en Bretagne</a:t>
            </a:r>
            <a:endParaRPr lang="fr-F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6092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130</Words>
  <Application>Microsoft Office PowerPoint</Application>
  <PresentationFormat>Grand écran</PresentationFormat>
  <Paragraphs>34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Paulic</dc:creator>
  <cp:lastModifiedBy>Alain</cp:lastModifiedBy>
  <cp:revision>10</cp:revision>
  <dcterms:created xsi:type="dcterms:W3CDTF">2021-09-04T10:49:37Z</dcterms:created>
  <dcterms:modified xsi:type="dcterms:W3CDTF">2021-09-05T16:24:56Z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