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5" r:id="rId5"/>
    <p:sldId id="263" r:id="rId6"/>
    <p:sldId id="266" r:id="rId7"/>
    <p:sldId id="258" r:id="rId8"/>
    <p:sldId id="257" r:id="rId9"/>
    <p:sldId id="267" r:id="rId10"/>
    <p:sldId id="268" r:id="rId11"/>
    <p:sldId id="269" r:id="rId12"/>
    <p:sldId id="262" r:id="rId13"/>
    <p:sldId id="264" r:id="rId14"/>
    <p:sldId id="270" r:id="rId15"/>
    <p:sldId id="271" r:id="rId16"/>
    <p:sldId id="272" r:id="rId17"/>
    <p:sldId id="260" r:id="rId18"/>
    <p:sldId id="274" r:id="rId19"/>
    <p:sldId id="275" r:id="rId20"/>
    <p:sldId id="27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1g6iHagO1FLAUD2VuA/g==" hashData="O4etwCHIIk7oquBkcq7tMsZPB8AI2tp6UcgbKAw9zivfghh3B2d6l4Tu3yOsf1oQVV56WeNxt7hS/uklGLZV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20331EA-1FC7-46E0-BAC3-3717C4D8E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95A12796-7714-4641-AD77-FB2B2E956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62CD35B-016E-4232-8232-CA3F90AA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6283603-9C0C-4B01-90F2-B3019C8E6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F2EEDE5-E01F-42BF-A921-7D1E6450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89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CF5B200-B2F4-40DE-94D2-F9BCC10D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070B316-343E-4583-8560-6BFDBA9C3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89C61A6-561A-4876-9039-064582EA3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89CCEC7-5DE9-4845-8469-BAF8E259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6DBC7FC-9969-44D6-8A92-D3EBBE32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76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B747DE3-CB5D-4BA1-8706-179D4CAB5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747532A5-55B4-4B48-920D-FBE601B36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BBCBD69-C819-4A56-AF05-D8AD7073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BD45F3C-BF24-43A8-9BF4-91884C5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A0B9891-4968-4548-AB69-B5B7AF42A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74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A7A455A-1682-4807-BC87-B6EF79807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95EFF03-3C08-4763-96C2-2DAAA1FCE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43807B9-DBE0-4A90-BA81-FDB937BDF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88BD394A-E403-4C75-B8C2-01238751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583E09E-6B52-4359-BA5F-E5985B14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37E7E1D-FCA8-496D-8038-925F19DB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60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B18D99B-9F9A-434A-A18A-CD9E48AF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626BE04-1FB6-4CB4-AF65-0F7A6048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A105E746-ACD5-4045-AEAE-C4F0C08DB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7AE930AA-688D-45EC-9A92-A914CA37A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AA39F0D8-1EF3-4E30-B459-27487AEAB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88CFC3E4-6955-4CCF-AB7C-9D978AA8F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5BBF1ABD-FA5A-44F5-9B50-3293DB65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7BC6564C-9024-427E-8F3F-71D6D25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5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89F487F-EC1E-436A-A130-FD9A657F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C91CB3D9-D0FD-41B5-95F4-E61980E7E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06B0FFAC-D79B-4ABE-B791-AAEF8BFD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0A10D44-7371-49C1-8B10-42E2296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3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635AD50D-3615-49E0-9C93-A5E407BA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9DB0FA62-80CD-47D6-B9EB-18DF5459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5BC2A530-CB48-4467-AA8A-6909065E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8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EAE593A-1BF8-4A09-9B0F-63058D754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53EB18B-8E4D-42C0-9272-A66FF94A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B2FE8290-920D-4AF5-BD13-27E5FD45E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936D688-711D-491C-A2E2-4E6193FE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4325E50-8CF6-41CC-B5DC-F2B9269C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2B5E5-2E21-4BD0-BDBD-FE7AEE07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3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8D3CF4D-B670-4C2A-8110-F8532DFE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491E23DB-D2F8-41FA-8B6B-4F0DE23DB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0F56311-8EE2-4E25-8EA5-F788F171B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088D3AE-7FE0-46FC-AE5A-C5FB05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F108516-179D-4627-96E7-A58BDFA26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73221D6-588C-4205-9D04-118EFD861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15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68DF0-7A63-4FA0-B156-0F12024A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FB7037F-4DA0-4081-BCEA-A44B04EE6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3FE41ED-B55E-40AA-BCDC-F5343CD0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36A39CA-1B1F-493E-90E5-832ABDA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0BEE73A-2B7A-454C-8C48-CEAE9D8C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3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74F5152C-D79D-4A18-AD96-34316D1F0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9C736B44-4DAE-4593-8792-F8564D00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C78BCA4-DD81-43BF-A226-7940BB084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3A90979-999F-4017-A24A-39C9F233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4D88482-8E84-4533-9956-2927B43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118">
              <a:schemeClr val="tx1"/>
            </a:gs>
            <a:gs pos="51000">
              <a:schemeClr val="accent4">
                <a:lumMod val="60000"/>
                <a:lumOff val="40000"/>
              </a:schemeClr>
            </a:gs>
            <a:gs pos="41000">
              <a:schemeClr val="tx1">
                <a:lumMod val="85000"/>
                <a:lumOff val="15000"/>
              </a:schemeClr>
            </a:gs>
            <a:gs pos="2521">
              <a:schemeClr val="tx1"/>
            </a:gs>
            <a:gs pos="63000">
              <a:schemeClr val="tx1">
                <a:lumMod val="75000"/>
                <a:lumOff val="25000"/>
              </a:schemeClr>
            </a:gs>
            <a:gs pos="76000">
              <a:schemeClr val="tx1">
                <a:lumMod val="85000"/>
                <a:lumOff val="1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191BBB9C-5946-4240-936F-EF8DB017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57B023F-7075-4454-879C-E106A5AF8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D034093-B72C-40F9-B39F-20C03F1A8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ABAD-0F3D-4094-89B2-D554E7F29BB2}" type="datetimeFigureOut">
              <a:rPr lang="fr-FR" smtClean="0"/>
              <a:t>06/09/2021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76927EEC-29DB-4441-A039-41763889C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8E8598F-513B-4B2E-A85C-F866FB78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10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2398426" y="104931"/>
            <a:ext cx="7615003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-44149" y="0"/>
            <a:ext cx="444544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 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de service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3772F503-210C-4ED2-B149-22E23D4293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65" y="1903750"/>
            <a:ext cx="2732899" cy="3332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330E5D8-DC08-41E3-A00C-971D13E21997}"/>
              </a:ext>
            </a:extLst>
          </p:cNvPr>
          <p:cNvSpPr/>
          <p:nvPr/>
        </p:nvSpPr>
        <p:spPr>
          <a:xfrm rot="1959005">
            <a:off x="2566421" y="1307948"/>
            <a:ext cx="5593429" cy="68157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>
              <a:tabLst>
                <a:tab pos="2247900" algn="l"/>
              </a:tabLst>
            </a:pPr>
            <a:r>
              <a:rPr lang="fr-F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Pour votre </a:t>
            </a:r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infos N°2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85769" y="4362337"/>
            <a:ext cx="72403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Tenez vous à carreau avec moi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je veille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667338" y="65145"/>
            <a:ext cx="5331717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Et le respect SVP ?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Je suis une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Bretonne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libre  Merci 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et pas 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d’esclandre 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c’est cela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la liberté d’en </a:t>
            </a:r>
          </a:p>
          <a:p>
            <a:pPr algn="r"/>
            <a:r>
              <a:rPr lang="fr-F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être de cette région </a:t>
            </a:r>
            <a:endParaRPr lang="fr-FR" sz="4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48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  <p:sndAc>
          <p:stSnd loop="1">
            <p:snd r:embed="rId2" name="_Biscaya.wav"/>
          </p:stSnd>
        </p:sndAc>
      </p:transition>
    </mc:Choice>
    <mc:Fallback>
      <p:transition spd="slow" advTm="14000">
        <p:fade/>
        <p:sndAc>
          <p:stSnd loop="1">
            <p:snd r:embed="rId2" name="_Biscay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C7E011-9F67-4B27-BD18-BAC0B52E5DC2}"/>
              </a:ext>
            </a:extLst>
          </p:cNvPr>
          <p:cNvSpPr/>
          <p:nvPr/>
        </p:nvSpPr>
        <p:spPr>
          <a:xfrm>
            <a:off x="2799011" y="2034915"/>
            <a:ext cx="659398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Bretonnes sont forte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caractère si tu me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cherches tu me trouveras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Juste comme les Bretons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58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52465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 </a:t>
            </a:r>
            <a:endParaRPr lang="fr-FR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38450" y="1166841"/>
            <a:ext cx="651510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Vous informes car je suis très carrée et très directe </a:t>
            </a:r>
            <a:endParaRPr lang="fr-FR" sz="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3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412" y="1519236"/>
            <a:ext cx="4067175" cy="406717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8218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58066" y="2188803"/>
            <a:ext cx="667586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Nous sommes femmes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nous pouvons en être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belle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02846" y="1089898"/>
            <a:ext cx="758630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Avec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vos passages successif sur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ma page pour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tout savoir ? Je me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dévoile !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89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120" y="1408586"/>
            <a:ext cx="4145758" cy="4145758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4414292" y="1903053"/>
            <a:ext cx="3363420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 tenue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à la maison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réception</a:t>
            </a:r>
            <a:endParaRPr lang="fr-F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807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640643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39342" y="2274838"/>
            <a:ext cx="579908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Oui cela dérange mais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j’en suis bien libre ?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Pour ma tenue </a:t>
            </a:r>
            <a:endParaRPr lang="fr-F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524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7173" y="2042791"/>
            <a:ext cx="5252502" cy="300069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790208" y="2101431"/>
            <a:ext cx="4611583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Moi et mon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homme à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Carantec proche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Morlaix</a:t>
            </a:r>
            <a:endParaRPr lang="fr-F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199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13691" y="1879163"/>
            <a:ext cx="656461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y a même là bas une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plage qu’on appelle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Tahiti , la plage des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amoureux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3588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0476" y="1896737"/>
            <a:ext cx="4714234" cy="31467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4500851" y="2177451"/>
            <a:ext cx="319029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Alors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jalouse les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copines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926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838" y="1898839"/>
            <a:ext cx="5618323" cy="31652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523725" y="2551837"/>
            <a:ext cx="514455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Faire l’Amour à la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mer c’est super !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715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313" y="1485903"/>
            <a:ext cx="4143374" cy="414337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4849505" y="2274838"/>
            <a:ext cx="249299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Moi avec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mon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string</a:t>
            </a:r>
            <a:endParaRPr lang="fr-F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867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074" y="1371210"/>
            <a:ext cx="4130801" cy="4229489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4223437" y="2124373"/>
            <a:ext cx="374512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Mes fesses mais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vous n’en verrez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pas plus c’est 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Interdis sur 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planète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686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843087" y="100013"/>
            <a:ext cx="8601075" cy="662939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6284" y="1324685"/>
            <a:ext cx="3870441" cy="423630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4482853" y="2981172"/>
            <a:ext cx="36038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 adores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006" y="1614805"/>
            <a:ext cx="4471987" cy="3875722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926174" y="2337524"/>
            <a:ext cx="4339650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Là c’est moi et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mon homme je 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suis belle n’est</a:t>
            </a:r>
          </a:p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ce pas</a:t>
            </a:r>
            <a:endParaRPr lang="fr-F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2025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89498" y="1742527"/>
            <a:ext cx="721300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Inutile de chercher vous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n’en saurez pas plus ? Mais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peut être mais copines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en nudité ? </a:t>
            </a:r>
            <a:r>
              <a:rPr lang="fr-FR" sz="44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Car elles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sont très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prudes au Québec mais pas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moi !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75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13285" y="1856827"/>
            <a:ext cx="6965433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 à prendre des ami(es</a:t>
            </a:r>
          </a:p>
          <a:p>
            <a:pPr algn="ctr"/>
            <a:r>
              <a:rPr lang="fr-F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 Pas pour le moment je</a:t>
            </a:r>
          </a:p>
          <a:p>
            <a:pPr algn="ctr"/>
            <a:r>
              <a:rPr lang="fr-F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ne vous connais pas assez</a:t>
            </a:r>
          </a:p>
          <a:p>
            <a:pPr algn="ctr"/>
            <a:r>
              <a:rPr lang="fr-F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pour l’instant , je n’aime pas</a:t>
            </a:r>
          </a:p>
          <a:p>
            <a:pPr algn="ctr"/>
            <a:r>
              <a:rPr lang="fr-F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les faux culs mon cousin m’en a</a:t>
            </a:r>
          </a:p>
          <a:p>
            <a:pPr algn="ctr"/>
            <a:r>
              <a:rPr lang="fr-F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avertis !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570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53666" y="1882437"/>
            <a:ext cx="768466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Oui de ce clan , ou des baveuses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cherchent à se mettre en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valeur , mais pas moi ! Je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suis trop franche et cela 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Chauffera 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désolé !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9526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57202" y="1023806"/>
            <a:ext cx="8077596" cy="48320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Donc 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à chacun à sa place Il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n’y a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qu’une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comme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moi ,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donc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attention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et planquez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vous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!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 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c’est </a:t>
            </a:r>
            <a:r>
              <a:rPr lang="fr-F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une bonne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Bretonne qui est très droite ! </a:t>
            </a:r>
          </a:p>
          <a:p>
            <a:pPr algn="ctr"/>
            <a:r>
              <a:rPr lang="fr-F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byee</a:t>
            </a:r>
            <a:endParaRPr lang="fr-F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609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395</Words>
  <Application>Microsoft Office PowerPoint</Application>
  <PresentationFormat>Grand écran</PresentationFormat>
  <Paragraphs>107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Paulic</dc:creator>
  <cp:lastModifiedBy>Alain</cp:lastModifiedBy>
  <cp:revision>19</cp:revision>
  <dcterms:created xsi:type="dcterms:W3CDTF">2021-09-04T10:49:37Z</dcterms:created>
  <dcterms:modified xsi:type="dcterms:W3CDTF">2021-09-06T09:04:51Z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