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84TY8TLT42g9jYu+lZQEkQ==" hashData="pvO4ANuntc8s3DLNUYpRohdo4MxZGcLwXH/mAZDz66xPjdBX0P2Fi1FcYv1MYriTBIydHUP6+gXekxrcl2bouA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 showGuides="1">
      <p:cViewPr varScale="1">
        <p:scale>
          <a:sx n="62" d="100"/>
          <a:sy n="62" d="100"/>
        </p:scale>
        <p:origin x="66" y="36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0E7EC8B-FC87-4A7A-83DE-F502E9071B41}" type="datetimeFigureOut">
              <a:rPr lang="fr-FR" smtClean="0"/>
              <a:t>24/05/2021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65D04FD-E693-4A07-882B-74138275002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956654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65D04FD-E693-4A07-882B-741382750029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4231516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65D04FD-E693-4A07-882B-741382750029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5754724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65D04FD-E693-4A07-882B-741382750029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9746895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65D04FD-E693-4A07-882B-741382750029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2901495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65D04FD-E693-4A07-882B-741382750029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427627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65D04FD-E693-4A07-882B-741382750029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1241875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65D04FD-E693-4A07-882B-741382750029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8383269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65D04FD-E693-4A07-882B-741382750029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9405089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65D04FD-E693-4A07-882B-741382750029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2382389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65D04FD-E693-4A07-882B-741382750029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6538831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65D04FD-E693-4A07-882B-741382750029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5055446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65D04FD-E693-4A07-882B-741382750029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6109255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65D04FD-E693-4A07-882B-741382750029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8253931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65D04FD-E693-4A07-882B-741382750029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58253683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65D04FD-E693-4A07-882B-741382750029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0390649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6A9123-46DF-43C4-ABFF-B35DD51922EF}" type="datetime1">
              <a:rPr lang="fr-FR" smtClean="0"/>
              <a:t>24/05/2021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8B7FED-F440-4F10-881A-83564685778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251701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A5B4D9-D7D6-408C-998C-5800D4B9CE75}" type="datetime1">
              <a:rPr lang="fr-FR" smtClean="0"/>
              <a:t>24/05/2021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8B7FED-F440-4F10-881A-83564685778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956867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81E4A2-346E-4386-A2FC-16D2EC6C34ED}" type="datetime1">
              <a:rPr lang="fr-FR" smtClean="0"/>
              <a:t>24/05/2021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8B7FED-F440-4F10-881A-83564685778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465654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1074D4-EB35-44BA-8708-BE6F56F9449B}" type="datetime1">
              <a:rPr lang="fr-FR" smtClean="0"/>
              <a:t>24/05/2021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8B7FED-F440-4F10-881A-83564685778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998107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40FB61-EBFC-40AF-A094-88B47A56C479}" type="datetime1">
              <a:rPr lang="fr-FR" smtClean="0"/>
              <a:t>24/05/2021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8B7FED-F440-4F10-881A-83564685778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679429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657917-B754-4ED4-94ED-46522E1FB065}" type="datetime1">
              <a:rPr lang="fr-FR" smtClean="0"/>
              <a:t>24/05/2021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8B7FED-F440-4F10-881A-83564685778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683433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CCD086-E75F-411B-A700-CA002A3EDAB1}" type="datetime1">
              <a:rPr lang="fr-FR" smtClean="0"/>
              <a:t>24/05/2021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8B7FED-F440-4F10-881A-83564685778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588785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7AD9FD-8072-4EFE-BEA2-3152BC76A5BC}" type="datetime1">
              <a:rPr lang="fr-FR" smtClean="0"/>
              <a:t>24/05/2021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8B7FED-F440-4F10-881A-83564685778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36334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8E39ED-406A-4495-A07F-E8FD3F537617}" type="datetime1">
              <a:rPr lang="fr-FR" smtClean="0"/>
              <a:t>24/05/2021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8B7FED-F440-4F10-881A-83564685778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916632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67D453-3B81-4202-AE7D-0C7B7BCF3821}" type="datetime1">
              <a:rPr lang="fr-FR" smtClean="0"/>
              <a:t>24/05/2021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8B7FED-F440-4F10-881A-83564685778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780944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EDEA1B-2F3E-42B3-A905-9D69F265D727}" type="datetime1">
              <a:rPr lang="fr-FR" smtClean="0"/>
              <a:t>24/05/2021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8B7FED-F440-4F10-881A-83564685778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939960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6000">
        <p:wedge/>
      </p:transition>
    </mc:Choice>
    <mc:Fallback>
      <p:transition spd="slow" advTm="16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4000">
              <a:schemeClr val="accent1">
                <a:lumMod val="5000"/>
                <a:lumOff val="95000"/>
              </a:schemeClr>
            </a:gs>
            <a:gs pos="72000">
              <a:schemeClr val="accent5">
                <a:lumMod val="75000"/>
              </a:schemeClr>
            </a:gs>
            <a:gs pos="83000">
              <a:schemeClr val="accent5">
                <a:lumMod val="50000"/>
              </a:schemeClr>
            </a:gs>
            <a:gs pos="83000">
              <a:srgbClr val="00B050"/>
            </a:gs>
            <a:gs pos="68000">
              <a:srgbClr val="FFFF00"/>
            </a:gs>
            <a:gs pos="37815">
              <a:srgbClr val="FFC000"/>
            </a:gs>
            <a:gs pos="63000">
              <a:schemeClr val="accent5">
                <a:lumMod val="60000"/>
                <a:lumOff val="4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3844A36-7E52-4910-B82B-963CAF911FD5}" type="datetime1">
              <a:rPr lang="fr-FR" smtClean="0"/>
              <a:t>24/05/2021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8B7FED-F440-4F10-881A-83564685778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6712352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3000" advTm="16000">
        <p:wedge/>
      </p:transition>
    </mc:Choice>
    <mc:Fallback>
      <p:transition spd="slow" advTm="16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2DEBCE-F3D2-44C9-ACEC-725F52A7CDA1}" type="datetime1">
              <a:rPr lang="fr-FR" sz="2000" b="1" smtClean="0">
                <a:ln>
                  <a:solidFill>
                    <a:srgbClr val="0070C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24/05/2021</a:t>
            </a:fld>
            <a:endParaRPr lang="fr-FR" sz="2000" b="1" dirty="0">
              <a:ln>
                <a:solidFill>
                  <a:srgbClr val="0070C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dirty="0" smtClean="0">
                <a:ln>
                  <a:solidFill>
                    <a:srgbClr val="0070C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PPS   Lande   2021</a:t>
            </a:r>
            <a:endParaRPr lang="fr-FR" sz="2000" dirty="0">
              <a:ln>
                <a:solidFill>
                  <a:srgbClr val="0070C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8B7FED-F440-4F10-881A-835646857789}" type="slidenum">
              <a:rPr lang="fr-FR" sz="2000" b="1" smtClean="0">
                <a:ln>
                  <a:solidFill>
                    <a:srgbClr val="0070C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1</a:t>
            </a:fld>
            <a:endParaRPr lang="fr-FR" sz="2000" b="1" dirty="0">
              <a:ln>
                <a:solidFill>
                  <a:srgbClr val="0070C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llipse 6"/>
          <p:cNvSpPr/>
          <p:nvPr/>
        </p:nvSpPr>
        <p:spPr>
          <a:xfrm>
            <a:off x="1487714" y="348343"/>
            <a:ext cx="9216571" cy="6008007"/>
          </a:xfrm>
          <a:prstGeom prst="ellipse">
            <a:avLst/>
          </a:prstGeom>
          <a:noFill/>
          <a:ln w="368300" cmpd="dbl">
            <a:gradFill flip="none" rotWithShape="1">
              <a:gsLst>
                <a:gs pos="64000">
                  <a:srgbClr val="FF0000"/>
                </a:gs>
                <a:gs pos="55000">
                  <a:srgbClr val="FFFF00"/>
                </a:gs>
                <a:gs pos="58000">
                  <a:schemeClr val="accent1">
                    <a:lumMod val="45000"/>
                    <a:lumOff val="55000"/>
                  </a:schemeClr>
                </a:gs>
                <a:gs pos="77000">
                  <a:srgbClr val="FFC000"/>
                </a:gs>
                <a:gs pos="75000">
                  <a:srgbClr val="00B050"/>
                </a:gs>
              </a:gsLst>
              <a:path path="shape">
                <a:fillToRect l="50000" t="50000" r="50000" b="50000"/>
              </a:path>
              <a:tileRect/>
            </a:gradFill>
          </a:ln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Ellipse 7"/>
          <p:cNvSpPr/>
          <p:nvPr/>
        </p:nvSpPr>
        <p:spPr>
          <a:xfrm>
            <a:off x="1934817" y="1084943"/>
            <a:ext cx="8348870" cy="4688114"/>
          </a:xfrm>
          <a:prstGeom prst="ellipse">
            <a:avLst/>
          </a:prstGeom>
          <a:gradFill>
            <a:gsLst>
              <a:gs pos="94000">
                <a:schemeClr val="accent1">
                  <a:lumMod val="5000"/>
                  <a:lumOff val="95000"/>
                </a:schemeClr>
              </a:gs>
              <a:gs pos="72000">
                <a:schemeClr val="accent5">
                  <a:lumMod val="75000"/>
                </a:schemeClr>
              </a:gs>
              <a:gs pos="83000">
                <a:schemeClr val="accent5">
                  <a:lumMod val="50000"/>
                </a:schemeClr>
              </a:gs>
              <a:gs pos="83000">
                <a:srgbClr val="00B050"/>
              </a:gs>
              <a:gs pos="64000">
                <a:srgbClr val="FFFF00"/>
              </a:gs>
              <a:gs pos="25000">
                <a:srgbClr val="FFC000"/>
              </a:gs>
              <a:gs pos="47000">
                <a:schemeClr val="accent5">
                  <a:lumMod val="60000"/>
                  <a:lumOff val="40000"/>
                </a:schemeClr>
              </a:gs>
            </a:gsLst>
            <a:path path="circle">
              <a:fillToRect l="50000" t="50000" r="50000" b="50000"/>
            </a:path>
          </a:gradFill>
          <a:ln w="76200">
            <a:solidFill>
              <a:srgbClr val="FF0000"/>
            </a:solidFill>
          </a:ln>
          <a:effectLst>
            <a:glow rad="228600">
              <a:schemeClr val="accent6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ln>
                <a:solidFill>
                  <a:srgbClr val="FF0000"/>
                </a:solidFill>
              </a:ln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196416" y="1232452"/>
            <a:ext cx="7781525" cy="4373218"/>
          </a:xfrm>
          <a:prstGeom prst="ellipse">
            <a:avLst/>
          </a:prstGeom>
          <a:ln>
            <a:noFill/>
          </a:ln>
          <a:effectLst>
            <a:glow rad="228600">
              <a:schemeClr val="accent4">
                <a:satMod val="175000"/>
                <a:alpha val="40000"/>
              </a:schemeClr>
            </a:glow>
            <a:softEdge rad="112500"/>
          </a:effectLst>
        </p:spPr>
      </p:pic>
      <p:sp>
        <p:nvSpPr>
          <p:cNvPr id="2" name="Rectangle 1"/>
          <p:cNvSpPr/>
          <p:nvPr/>
        </p:nvSpPr>
        <p:spPr>
          <a:xfrm>
            <a:off x="2367992" y="2551837"/>
            <a:ext cx="7456015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dirty="0" smtClean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Broadway" panose="04040905080B02020502" pitchFamily="82" charset="0"/>
              </a:rPr>
              <a:t>Sexuellement vôtre</a:t>
            </a:r>
          </a:p>
          <a:p>
            <a:pPr algn="ctr"/>
            <a:r>
              <a:rPr lang="fr-FR" sz="5400" b="1" dirty="0" smtClean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Broadway" panose="04040905080B02020502" pitchFamily="82" charset="0"/>
              </a:rPr>
              <a:t> en Ariège </a:t>
            </a:r>
            <a:r>
              <a:rPr lang="fr-FR" sz="5400" b="1" dirty="0" smtClean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Broadway" panose="04040905080B02020502" pitchFamily="82" charset="0"/>
              </a:rPr>
              <a:t>N°5</a:t>
            </a:r>
            <a:endParaRPr lang="fr-FR" sz="5400" b="1" cap="none" spc="0" dirty="0">
              <a:ln w="6600">
                <a:solidFill>
                  <a:srgbClr val="FF0000"/>
                </a:solidFill>
                <a:prstDash val="solid"/>
              </a:ln>
              <a:solidFill>
                <a:srgbClr val="FFFFFF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dist="38100" dir="2700000" algn="tl" rotWithShape="0">
                  <a:schemeClr val="accent2"/>
                </a:outerShdw>
              </a:effectLst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41175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6000">
        <p:wedge/>
        <p:sndAc>
          <p:stSnd loop="1">
            <p:snd r:embed="rId3" name="_Aurora.wav"/>
          </p:stSnd>
        </p:sndAc>
      </p:transition>
    </mc:Choice>
    <mc:Fallback>
      <p:transition spd="slow" advTm="16000">
        <p:wedge/>
        <p:sndAc>
          <p:stSnd loop="1">
            <p:snd r:embed="rId3" name="_Aurora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6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4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4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3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2DEBCE-F3D2-44C9-ACEC-725F52A7CDA1}" type="datetime1">
              <a:rPr lang="fr-FR" sz="2000" b="1" smtClean="0">
                <a:ln>
                  <a:solidFill>
                    <a:srgbClr val="0070C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24/05/2021</a:t>
            </a:fld>
            <a:endParaRPr lang="fr-FR" sz="2000" b="1" dirty="0">
              <a:ln>
                <a:solidFill>
                  <a:srgbClr val="0070C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dirty="0" smtClean="0">
                <a:ln>
                  <a:solidFill>
                    <a:srgbClr val="0070C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PPS   Lande   2021</a:t>
            </a:r>
            <a:endParaRPr lang="fr-FR" sz="2000" dirty="0">
              <a:ln>
                <a:solidFill>
                  <a:srgbClr val="0070C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8B7FED-F440-4F10-881A-835646857789}" type="slidenum">
              <a:rPr lang="fr-FR" sz="2000" b="1" smtClean="0">
                <a:ln>
                  <a:solidFill>
                    <a:srgbClr val="0070C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2</a:t>
            </a:fld>
            <a:endParaRPr lang="fr-FR" sz="2000" b="1" dirty="0">
              <a:ln>
                <a:solidFill>
                  <a:srgbClr val="0070C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llipse 6"/>
          <p:cNvSpPr/>
          <p:nvPr/>
        </p:nvSpPr>
        <p:spPr>
          <a:xfrm>
            <a:off x="1487714" y="348343"/>
            <a:ext cx="9216571" cy="6008007"/>
          </a:xfrm>
          <a:prstGeom prst="ellipse">
            <a:avLst/>
          </a:prstGeom>
          <a:noFill/>
          <a:ln w="368300" cmpd="dbl">
            <a:gradFill flip="none" rotWithShape="1">
              <a:gsLst>
                <a:gs pos="64000">
                  <a:srgbClr val="FF0000"/>
                </a:gs>
                <a:gs pos="55000">
                  <a:srgbClr val="FFFF00"/>
                </a:gs>
                <a:gs pos="58000">
                  <a:schemeClr val="accent1">
                    <a:lumMod val="45000"/>
                    <a:lumOff val="55000"/>
                  </a:schemeClr>
                </a:gs>
                <a:gs pos="77000">
                  <a:srgbClr val="FFC000"/>
                </a:gs>
                <a:gs pos="75000">
                  <a:srgbClr val="00B050"/>
                </a:gs>
              </a:gsLst>
              <a:path path="shape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97151" y="1463040"/>
            <a:ext cx="6679606" cy="377397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18708209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2DEBCE-F3D2-44C9-ACEC-725F52A7CDA1}" type="datetime1">
              <a:rPr lang="fr-FR" sz="2000" b="1" smtClean="0">
                <a:ln>
                  <a:solidFill>
                    <a:srgbClr val="0070C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24/05/2021</a:t>
            </a:fld>
            <a:endParaRPr lang="fr-FR" sz="2000" b="1" dirty="0">
              <a:ln>
                <a:solidFill>
                  <a:srgbClr val="0070C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dirty="0" smtClean="0">
                <a:ln>
                  <a:solidFill>
                    <a:srgbClr val="0070C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PPS   Lande   2021</a:t>
            </a:r>
            <a:endParaRPr lang="fr-FR" sz="2000" dirty="0">
              <a:ln>
                <a:solidFill>
                  <a:srgbClr val="0070C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8B7FED-F440-4F10-881A-835646857789}" type="slidenum">
              <a:rPr lang="fr-FR" sz="2000" b="1" smtClean="0">
                <a:ln>
                  <a:solidFill>
                    <a:srgbClr val="0070C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3</a:t>
            </a:fld>
            <a:endParaRPr lang="fr-FR" sz="2000" b="1" dirty="0">
              <a:ln>
                <a:solidFill>
                  <a:srgbClr val="0070C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llipse 6"/>
          <p:cNvSpPr/>
          <p:nvPr/>
        </p:nvSpPr>
        <p:spPr>
          <a:xfrm>
            <a:off x="1487714" y="348343"/>
            <a:ext cx="9216571" cy="6008007"/>
          </a:xfrm>
          <a:prstGeom prst="ellipse">
            <a:avLst/>
          </a:prstGeom>
          <a:noFill/>
          <a:ln w="368300" cmpd="dbl">
            <a:gradFill flip="none" rotWithShape="1">
              <a:gsLst>
                <a:gs pos="64000">
                  <a:srgbClr val="FF0000"/>
                </a:gs>
                <a:gs pos="55000">
                  <a:srgbClr val="FFFF00"/>
                </a:gs>
                <a:gs pos="58000">
                  <a:schemeClr val="accent1">
                    <a:lumMod val="45000"/>
                    <a:lumOff val="55000"/>
                  </a:schemeClr>
                </a:gs>
                <a:gs pos="77000">
                  <a:srgbClr val="FFC000"/>
                </a:gs>
                <a:gs pos="75000">
                  <a:srgbClr val="00B050"/>
                </a:gs>
              </a:gsLst>
              <a:path path="shape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b="-914"/>
          <a:stretch/>
        </p:blipFill>
        <p:spPr>
          <a:xfrm>
            <a:off x="3379616" y="1147156"/>
            <a:ext cx="5498377" cy="4463643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25711023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2DEBCE-F3D2-44C9-ACEC-725F52A7CDA1}" type="datetime1">
              <a:rPr lang="fr-FR" sz="2000" b="1" smtClean="0">
                <a:ln>
                  <a:solidFill>
                    <a:srgbClr val="0070C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24/05/2021</a:t>
            </a:fld>
            <a:endParaRPr lang="fr-FR" sz="2000" b="1" dirty="0">
              <a:ln>
                <a:solidFill>
                  <a:srgbClr val="0070C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dirty="0" smtClean="0">
                <a:ln>
                  <a:solidFill>
                    <a:srgbClr val="0070C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PPS   Lande   2021</a:t>
            </a:r>
            <a:endParaRPr lang="fr-FR" sz="2000" dirty="0">
              <a:ln>
                <a:solidFill>
                  <a:srgbClr val="0070C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8B7FED-F440-4F10-881A-835646857789}" type="slidenum">
              <a:rPr lang="fr-FR" sz="2000" b="1" smtClean="0">
                <a:ln>
                  <a:solidFill>
                    <a:srgbClr val="0070C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4</a:t>
            </a:fld>
            <a:endParaRPr lang="fr-FR" sz="2000" b="1" dirty="0">
              <a:ln>
                <a:solidFill>
                  <a:srgbClr val="0070C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llipse 6"/>
          <p:cNvSpPr/>
          <p:nvPr/>
        </p:nvSpPr>
        <p:spPr>
          <a:xfrm>
            <a:off x="1487714" y="348343"/>
            <a:ext cx="9216571" cy="6008007"/>
          </a:xfrm>
          <a:prstGeom prst="ellipse">
            <a:avLst/>
          </a:prstGeom>
          <a:noFill/>
          <a:ln w="368300" cmpd="dbl">
            <a:gradFill flip="none" rotWithShape="1">
              <a:gsLst>
                <a:gs pos="64000">
                  <a:srgbClr val="FF0000"/>
                </a:gs>
                <a:gs pos="55000">
                  <a:srgbClr val="FFFF00"/>
                </a:gs>
                <a:gs pos="58000">
                  <a:schemeClr val="accent1">
                    <a:lumMod val="45000"/>
                    <a:lumOff val="55000"/>
                  </a:schemeClr>
                </a:gs>
                <a:gs pos="77000">
                  <a:srgbClr val="FFC000"/>
                </a:gs>
                <a:gs pos="75000">
                  <a:srgbClr val="00B050"/>
                </a:gs>
              </a:gsLst>
              <a:path path="shape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667000" y="1549831"/>
            <a:ext cx="6833461" cy="356461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9534774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2DEBCE-F3D2-44C9-ACEC-725F52A7CDA1}" type="datetime1">
              <a:rPr lang="fr-FR" sz="2000" b="1" smtClean="0">
                <a:ln>
                  <a:solidFill>
                    <a:srgbClr val="0070C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24/05/2021</a:t>
            </a:fld>
            <a:endParaRPr lang="fr-FR" sz="2000" b="1" dirty="0">
              <a:ln>
                <a:solidFill>
                  <a:srgbClr val="0070C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dirty="0" smtClean="0">
                <a:ln>
                  <a:solidFill>
                    <a:srgbClr val="0070C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PPS   Lande   2021</a:t>
            </a:r>
            <a:endParaRPr lang="fr-FR" sz="2000" dirty="0">
              <a:ln>
                <a:solidFill>
                  <a:srgbClr val="0070C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8B7FED-F440-4F10-881A-835646857789}" type="slidenum">
              <a:rPr lang="fr-FR" sz="2000" b="1" smtClean="0">
                <a:ln>
                  <a:solidFill>
                    <a:srgbClr val="0070C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5</a:t>
            </a:fld>
            <a:endParaRPr lang="fr-FR" sz="2000" b="1" dirty="0">
              <a:ln>
                <a:solidFill>
                  <a:srgbClr val="0070C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llipse 6"/>
          <p:cNvSpPr/>
          <p:nvPr/>
        </p:nvSpPr>
        <p:spPr>
          <a:xfrm>
            <a:off x="1487714" y="348343"/>
            <a:ext cx="9216571" cy="6008007"/>
          </a:xfrm>
          <a:prstGeom prst="ellipse">
            <a:avLst/>
          </a:prstGeom>
          <a:noFill/>
          <a:ln w="368300" cmpd="dbl">
            <a:gradFill flip="none" rotWithShape="1">
              <a:gsLst>
                <a:gs pos="64000">
                  <a:srgbClr val="FF0000"/>
                </a:gs>
                <a:gs pos="55000">
                  <a:srgbClr val="FFFF00"/>
                </a:gs>
                <a:gs pos="58000">
                  <a:schemeClr val="accent1">
                    <a:lumMod val="45000"/>
                    <a:lumOff val="55000"/>
                  </a:schemeClr>
                </a:gs>
                <a:gs pos="77000">
                  <a:srgbClr val="FFC000"/>
                </a:gs>
                <a:gs pos="75000">
                  <a:srgbClr val="00B050"/>
                </a:gs>
              </a:gsLst>
              <a:path path="shape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b="-3881"/>
          <a:stretch/>
        </p:blipFill>
        <p:spPr>
          <a:xfrm>
            <a:off x="2951018" y="1347661"/>
            <a:ext cx="6289963" cy="416267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39957007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2DEBCE-F3D2-44C9-ACEC-725F52A7CDA1}" type="datetime1">
              <a:rPr lang="fr-FR" sz="2000" b="1" smtClean="0">
                <a:ln>
                  <a:solidFill>
                    <a:srgbClr val="0070C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24/05/2021</a:t>
            </a:fld>
            <a:endParaRPr lang="fr-FR" sz="2000" b="1" dirty="0">
              <a:ln>
                <a:solidFill>
                  <a:srgbClr val="0070C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dirty="0" smtClean="0">
                <a:ln>
                  <a:solidFill>
                    <a:srgbClr val="0070C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PPS   Lande   2021</a:t>
            </a:r>
            <a:endParaRPr lang="fr-FR" sz="2000" dirty="0">
              <a:ln>
                <a:solidFill>
                  <a:srgbClr val="0070C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8B7FED-F440-4F10-881A-835646857789}" type="slidenum">
              <a:rPr lang="fr-FR" sz="2000" b="1" smtClean="0">
                <a:ln>
                  <a:solidFill>
                    <a:srgbClr val="0070C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6</a:t>
            </a:fld>
            <a:endParaRPr lang="fr-FR" sz="2000" b="1" dirty="0">
              <a:ln>
                <a:solidFill>
                  <a:srgbClr val="0070C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llipse 6"/>
          <p:cNvSpPr/>
          <p:nvPr/>
        </p:nvSpPr>
        <p:spPr>
          <a:xfrm>
            <a:off x="1487714" y="348343"/>
            <a:ext cx="9216571" cy="6008007"/>
          </a:xfrm>
          <a:prstGeom prst="ellipse">
            <a:avLst/>
          </a:prstGeom>
          <a:noFill/>
          <a:ln w="368300" cmpd="dbl">
            <a:gradFill flip="none" rotWithShape="1">
              <a:gsLst>
                <a:gs pos="64000">
                  <a:srgbClr val="FF0000"/>
                </a:gs>
                <a:gs pos="55000">
                  <a:srgbClr val="FFFF00"/>
                </a:gs>
                <a:gs pos="58000">
                  <a:schemeClr val="accent1">
                    <a:lumMod val="45000"/>
                    <a:lumOff val="55000"/>
                  </a:schemeClr>
                </a:gs>
                <a:gs pos="77000">
                  <a:srgbClr val="FFC000"/>
                </a:gs>
                <a:gs pos="75000">
                  <a:srgbClr val="00B050"/>
                </a:gs>
              </a:gsLst>
              <a:path path="shape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 r="-57"/>
          <a:stretch/>
        </p:blipFill>
        <p:spPr>
          <a:xfrm>
            <a:off x="3161654" y="1241910"/>
            <a:ext cx="5765370" cy="429717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37077724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2DEBCE-F3D2-44C9-ACEC-725F52A7CDA1}" type="datetime1">
              <a:rPr lang="fr-FR" sz="2000" b="1" smtClean="0">
                <a:ln>
                  <a:solidFill>
                    <a:srgbClr val="0070C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24/05/2021</a:t>
            </a:fld>
            <a:endParaRPr lang="fr-FR" sz="2000" b="1" dirty="0">
              <a:ln>
                <a:solidFill>
                  <a:srgbClr val="0070C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dirty="0" smtClean="0">
                <a:ln>
                  <a:solidFill>
                    <a:srgbClr val="0070C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PPS   Lande   2021</a:t>
            </a:r>
            <a:endParaRPr lang="fr-FR" sz="2000" dirty="0">
              <a:ln>
                <a:solidFill>
                  <a:srgbClr val="0070C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8B7FED-F440-4F10-881A-835646857789}" type="slidenum">
              <a:rPr lang="fr-FR" sz="2000" b="1" smtClean="0">
                <a:ln>
                  <a:solidFill>
                    <a:srgbClr val="0070C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7</a:t>
            </a:fld>
            <a:endParaRPr lang="fr-FR" sz="2000" b="1" dirty="0">
              <a:ln>
                <a:solidFill>
                  <a:srgbClr val="0070C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llipse 6"/>
          <p:cNvSpPr/>
          <p:nvPr/>
        </p:nvSpPr>
        <p:spPr>
          <a:xfrm>
            <a:off x="1487714" y="348343"/>
            <a:ext cx="9216571" cy="6008007"/>
          </a:xfrm>
          <a:prstGeom prst="ellipse">
            <a:avLst/>
          </a:prstGeom>
          <a:noFill/>
          <a:ln w="368300" cmpd="dbl">
            <a:gradFill flip="none" rotWithShape="1">
              <a:gsLst>
                <a:gs pos="64000">
                  <a:srgbClr val="FF0000"/>
                </a:gs>
                <a:gs pos="55000">
                  <a:srgbClr val="FFFF00"/>
                </a:gs>
                <a:gs pos="58000">
                  <a:schemeClr val="accent1">
                    <a:lumMod val="45000"/>
                    <a:lumOff val="55000"/>
                  </a:schemeClr>
                </a:gs>
                <a:gs pos="77000">
                  <a:srgbClr val="FFC000"/>
                </a:gs>
                <a:gs pos="75000">
                  <a:srgbClr val="00B050"/>
                </a:gs>
              </a:gsLst>
              <a:path path="shape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53541" y="1246538"/>
            <a:ext cx="6084917" cy="4058247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30221871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2DEBCE-F3D2-44C9-ACEC-725F52A7CDA1}" type="datetime1">
              <a:rPr lang="fr-FR" sz="2000" b="1" smtClean="0">
                <a:ln>
                  <a:solidFill>
                    <a:srgbClr val="0070C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24/05/2021</a:t>
            </a:fld>
            <a:endParaRPr lang="fr-FR" sz="2000" b="1" dirty="0">
              <a:ln>
                <a:solidFill>
                  <a:srgbClr val="0070C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dirty="0" smtClean="0">
                <a:ln>
                  <a:solidFill>
                    <a:srgbClr val="0070C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PPS   Lande   2021</a:t>
            </a:r>
            <a:endParaRPr lang="fr-FR" sz="2000" dirty="0">
              <a:ln>
                <a:solidFill>
                  <a:srgbClr val="0070C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8B7FED-F440-4F10-881A-835646857789}" type="slidenum">
              <a:rPr lang="fr-FR" sz="2000" b="1" smtClean="0">
                <a:ln>
                  <a:solidFill>
                    <a:srgbClr val="0070C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8</a:t>
            </a:fld>
            <a:endParaRPr lang="fr-FR" sz="2000" b="1" dirty="0">
              <a:ln>
                <a:solidFill>
                  <a:srgbClr val="0070C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llipse 6"/>
          <p:cNvSpPr/>
          <p:nvPr/>
        </p:nvSpPr>
        <p:spPr>
          <a:xfrm>
            <a:off x="1487714" y="348343"/>
            <a:ext cx="9216571" cy="6008007"/>
          </a:xfrm>
          <a:prstGeom prst="ellipse">
            <a:avLst/>
          </a:prstGeom>
          <a:noFill/>
          <a:ln w="368300" cmpd="dbl">
            <a:gradFill flip="none" rotWithShape="1">
              <a:gsLst>
                <a:gs pos="64000">
                  <a:srgbClr val="FF0000"/>
                </a:gs>
                <a:gs pos="55000">
                  <a:srgbClr val="FFFF00"/>
                </a:gs>
                <a:gs pos="58000">
                  <a:schemeClr val="accent1">
                    <a:lumMod val="45000"/>
                    <a:lumOff val="55000"/>
                  </a:schemeClr>
                </a:gs>
                <a:gs pos="77000">
                  <a:srgbClr val="FFC000"/>
                </a:gs>
                <a:gs pos="75000">
                  <a:srgbClr val="00B050"/>
                </a:gs>
              </a:gsLst>
              <a:path path="shape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 r="-398"/>
          <a:stretch/>
        </p:blipFill>
        <p:spPr>
          <a:xfrm>
            <a:off x="2686373" y="1596325"/>
            <a:ext cx="6891580" cy="3548485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14921589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2DEBCE-F3D2-44C9-ACEC-725F52A7CDA1}" type="datetime1">
              <a:rPr lang="fr-FR" sz="2000" b="1" smtClean="0">
                <a:ln>
                  <a:solidFill>
                    <a:srgbClr val="0070C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24/05/2021</a:t>
            </a:fld>
            <a:endParaRPr lang="fr-FR" sz="2000" b="1" dirty="0">
              <a:ln>
                <a:solidFill>
                  <a:srgbClr val="0070C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dirty="0" smtClean="0">
                <a:ln>
                  <a:solidFill>
                    <a:srgbClr val="0070C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PPS   Lande   2021</a:t>
            </a:r>
            <a:endParaRPr lang="fr-FR" sz="2000" dirty="0">
              <a:ln>
                <a:solidFill>
                  <a:srgbClr val="0070C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8B7FED-F440-4F10-881A-835646857789}" type="slidenum">
              <a:rPr lang="fr-FR" sz="2000" b="1" smtClean="0">
                <a:ln>
                  <a:solidFill>
                    <a:srgbClr val="0070C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9</a:t>
            </a:fld>
            <a:endParaRPr lang="fr-FR" sz="2000" b="1" dirty="0">
              <a:ln>
                <a:solidFill>
                  <a:srgbClr val="0070C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llipse 6"/>
          <p:cNvSpPr/>
          <p:nvPr/>
        </p:nvSpPr>
        <p:spPr>
          <a:xfrm>
            <a:off x="1487714" y="348343"/>
            <a:ext cx="9216571" cy="6008007"/>
          </a:xfrm>
          <a:prstGeom prst="ellipse">
            <a:avLst/>
          </a:prstGeom>
          <a:noFill/>
          <a:ln w="368300" cmpd="dbl">
            <a:gradFill flip="none" rotWithShape="1">
              <a:gsLst>
                <a:gs pos="64000">
                  <a:srgbClr val="FF0000"/>
                </a:gs>
                <a:gs pos="55000">
                  <a:srgbClr val="FFFF00"/>
                </a:gs>
                <a:gs pos="58000">
                  <a:schemeClr val="accent1">
                    <a:lumMod val="45000"/>
                    <a:lumOff val="55000"/>
                  </a:schemeClr>
                </a:gs>
                <a:gs pos="77000">
                  <a:srgbClr val="FFC000"/>
                </a:gs>
                <a:gs pos="75000">
                  <a:srgbClr val="00B050"/>
                </a:gs>
              </a:gsLst>
              <a:path path="shape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36070" y="1362716"/>
            <a:ext cx="6057806" cy="4040557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32811732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2DEBCE-F3D2-44C9-ACEC-725F52A7CDA1}" type="datetime1">
              <a:rPr lang="fr-FR" sz="2000" b="1" smtClean="0">
                <a:ln>
                  <a:solidFill>
                    <a:srgbClr val="0070C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24/05/2021</a:t>
            </a:fld>
            <a:endParaRPr lang="fr-FR" sz="2000" b="1" dirty="0">
              <a:ln>
                <a:solidFill>
                  <a:srgbClr val="0070C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dirty="0" smtClean="0">
                <a:ln>
                  <a:solidFill>
                    <a:srgbClr val="0070C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PPS   Lande   2021</a:t>
            </a:r>
            <a:endParaRPr lang="fr-FR" sz="2000" dirty="0">
              <a:ln>
                <a:solidFill>
                  <a:srgbClr val="0070C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8B7FED-F440-4F10-881A-835646857789}" type="slidenum">
              <a:rPr lang="fr-FR" sz="2000" b="1" smtClean="0">
                <a:ln>
                  <a:solidFill>
                    <a:srgbClr val="0070C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10</a:t>
            </a:fld>
            <a:endParaRPr lang="fr-FR" sz="2000" b="1" dirty="0">
              <a:ln>
                <a:solidFill>
                  <a:srgbClr val="0070C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llipse 6"/>
          <p:cNvSpPr/>
          <p:nvPr/>
        </p:nvSpPr>
        <p:spPr>
          <a:xfrm>
            <a:off x="1487714" y="348343"/>
            <a:ext cx="9216571" cy="6008007"/>
          </a:xfrm>
          <a:prstGeom prst="ellipse">
            <a:avLst/>
          </a:prstGeom>
          <a:noFill/>
          <a:ln w="368300" cmpd="dbl">
            <a:gradFill flip="none" rotWithShape="1">
              <a:gsLst>
                <a:gs pos="64000">
                  <a:srgbClr val="FF0000"/>
                </a:gs>
                <a:gs pos="55000">
                  <a:srgbClr val="FFFF00"/>
                </a:gs>
                <a:gs pos="58000">
                  <a:schemeClr val="accent1">
                    <a:lumMod val="45000"/>
                    <a:lumOff val="55000"/>
                  </a:schemeClr>
                </a:gs>
                <a:gs pos="77000">
                  <a:srgbClr val="FFC000"/>
                </a:gs>
                <a:gs pos="75000">
                  <a:srgbClr val="00B050"/>
                </a:gs>
              </a:gsLst>
              <a:path path="shape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750"/>
          <a:stretch/>
        </p:blipFill>
        <p:spPr>
          <a:xfrm>
            <a:off x="2510725" y="1744983"/>
            <a:ext cx="7067228" cy="3319503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29051518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2DEBCE-F3D2-44C9-ACEC-725F52A7CDA1}" type="datetime1">
              <a:rPr lang="fr-FR" sz="2000" b="1" smtClean="0">
                <a:ln>
                  <a:solidFill>
                    <a:srgbClr val="0070C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24/05/2021</a:t>
            </a:fld>
            <a:endParaRPr lang="fr-FR" sz="2000" b="1" dirty="0">
              <a:ln>
                <a:solidFill>
                  <a:srgbClr val="0070C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dirty="0" smtClean="0">
                <a:ln>
                  <a:solidFill>
                    <a:srgbClr val="0070C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PPS   Lande   2021</a:t>
            </a:r>
            <a:endParaRPr lang="fr-FR" sz="2000" dirty="0">
              <a:ln>
                <a:solidFill>
                  <a:srgbClr val="0070C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8B7FED-F440-4F10-881A-835646857789}" type="slidenum">
              <a:rPr lang="fr-FR" sz="2000" b="1" smtClean="0">
                <a:ln>
                  <a:solidFill>
                    <a:srgbClr val="0070C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11</a:t>
            </a:fld>
            <a:endParaRPr lang="fr-FR" sz="2000" b="1" dirty="0">
              <a:ln>
                <a:solidFill>
                  <a:srgbClr val="0070C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llipse 6"/>
          <p:cNvSpPr/>
          <p:nvPr/>
        </p:nvSpPr>
        <p:spPr>
          <a:xfrm>
            <a:off x="1487714" y="348343"/>
            <a:ext cx="9216571" cy="6008007"/>
          </a:xfrm>
          <a:prstGeom prst="ellipse">
            <a:avLst/>
          </a:prstGeom>
          <a:noFill/>
          <a:ln w="368300" cmpd="dbl">
            <a:gradFill flip="none" rotWithShape="1">
              <a:gsLst>
                <a:gs pos="64000">
                  <a:srgbClr val="FF0000"/>
                </a:gs>
                <a:gs pos="55000">
                  <a:srgbClr val="FFFF00"/>
                </a:gs>
                <a:gs pos="58000">
                  <a:schemeClr val="accent1">
                    <a:lumMod val="45000"/>
                    <a:lumOff val="55000"/>
                  </a:schemeClr>
                </a:gs>
                <a:gs pos="77000">
                  <a:srgbClr val="FFC000"/>
                </a:gs>
                <a:gs pos="75000">
                  <a:srgbClr val="00B050"/>
                </a:gs>
              </a:gsLst>
              <a:path path="shape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42306" y="1330035"/>
            <a:ext cx="6151817" cy="4094387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12024055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2DEBCE-F3D2-44C9-ACEC-725F52A7CDA1}" type="datetime1">
              <a:rPr lang="fr-FR" sz="2000" b="1" smtClean="0">
                <a:ln>
                  <a:solidFill>
                    <a:srgbClr val="0070C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24/05/2021</a:t>
            </a:fld>
            <a:endParaRPr lang="fr-FR" sz="2000" b="1" dirty="0">
              <a:ln>
                <a:solidFill>
                  <a:srgbClr val="0070C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dirty="0" smtClean="0">
                <a:ln>
                  <a:solidFill>
                    <a:srgbClr val="0070C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PPS   Lande   2021</a:t>
            </a:r>
            <a:endParaRPr lang="fr-FR" sz="2000" dirty="0">
              <a:ln>
                <a:solidFill>
                  <a:srgbClr val="0070C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8B7FED-F440-4F10-881A-835646857789}" type="slidenum">
              <a:rPr lang="fr-FR" sz="2000" b="1" smtClean="0">
                <a:ln>
                  <a:solidFill>
                    <a:srgbClr val="0070C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12</a:t>
            </a:fld>
            <a:endParaRPr lang="fr-FR" sz="2000" b="1" dirty="0">
              <a:ln>
                <a:solidFill>
                  <a:srgbClr val="0070C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llipse 6"/>
          <p:cNvSpPr/>
          <p:nvPr/>
        </p:nvSpPr>
        <p:spPr>
          <a:xfrm>
            <a:off x="1487714" y="348343"/>
            <a:ext cx="9216571" cy="6008007"/>
          </a:xfrm>
          <a:prstGeom prst="ellipse">
            <a:avLst/>
          </a:prstGeom>
          <a:noFill/>
          <a:ln w="368300" cmpd="dbl">
            <a:gradFill flip="none" rotWithShape="1">
              <a:gsLst>
                <a:gs pos="64000">
                  <a:srgbClr val="FF0000"/>
                </a:gs>
                <a:gs pos="55000">
                  <a:srgbClr val="FFFF00"/>
                </a:gs>
                <a:gs pos="58000">
                  <a:schemeClr val="accent1">
                    <a:lumMod val="45000"/>
                    <a:lumOff val="55000"/>
                  </a:schemeClr>
                </a:gs>
                <a:gs pos="77000">
                  <a:srgbClr val="FFC000"/>
                </a:gs>
                <a:gs pos="75000">
                  <a:srgbClr val="00B050"/>
                </a:gs>
              </a:gsLst>
              <a:path path="shape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667000" y="1503336"/>
            <a:ext cx="6833461" cy="3626603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5502071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2DEBCE-F3D2-44C9-ACEC-725F52A7CDA1}" type="datetime1">
              <a:rPr lang="fr-FR" sz="2000" b="1" smtClean="0">
                <a:ln>
                  <a:solidFill>
                    <a:srgbClr val="0070C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24/05/2021</a:t>
            </a:fld>
            <a:endParaRPr lang="fr-FR" sz="2000" b="1" dirty="0">
              <a:ln>
                <a:solidFill>
                  <a:srgbClr val="0070C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dirty="0" smtClean="0">
                <a:ln>
                  <a:solidFill>
                    <a:srgbClr val="0070C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PPS   Lande   2021</a:t>
            </a:r>
            <a:endParaRPr lang="fr-FR" sz="2000" dirty="0">
              <a:ln>
                <a:solidFill>
                  <a:srgbClr val="0070C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8B7FED-F440-4F10-881A-835646857789}" type="slidenum">
              <a:rPr lang="fr-FR" sz="2000" b="1" smtClean="0">
                <a:ln>
                  <a:solidFill>
                    <a:srgbClr val="0070C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13</a:t>
            </a:fld>
            <a:endParaRPr lang="fr-FR" sz="2000" b="1" dirty="0">
              <a:ln>
                <a:solidFill>
                  <a:srgbClr val="0070C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llipse 6"/>
          <p:cNvSpPr/>
          <p:nvPr/>
        </p:nvSpPr>
        <p:spPr>
          <a:xfrm>
            <a:off x="1487714" y="348343"/>
            <a:ext cx="9216571" cy="6008007"/>
          </a:xfrm>
          <a:prstGeom prst="ellipse">
            <a:avLst/>
          </a:prstGeom>
          <a:noFill/>
          <a:ln w="368300" cmpd="dbl">
            <a:gradFill flip="none" rotWithShape="1">
              <a:gsLst>
                <a:gs pos="64000">
                  <a:srgbClr val="FF0000"/>
                </a:gs>
                <a:gs pos="55000">
                  <a:srgbClr val="FFFF00"/>
                </a:gs>
                <a:gs pos="58000">
                  <a:schemeClr val="accent1">
                    <a:lumMod val="45000"/>
                    <a:lumOff val="55000"/>
                  </a:schemeClr>
                </a:gs>
                <a:gs pos="77000">
                  <a:srgbClr val="FFC000"/>
                </a:gs>
                <a:gs pos="75000">
                  <a:srgbClr val="00B050"/>
                </a:gs>
              </a:gsLst>
              <a:path path="shape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63127" y="1429789"/>
            <a:ext cx="6665745" cy="373646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13111654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2DEBCE-F3D2-44C9-ACEC-725F52A7CDA1}" type="datetime1">
              <a:rPr lang="fr-FR" sz="2000" b="1" smtClean="0">
                <a:ln>
                  <a:solidFill>
                    <a:srgbClr val="0070C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24/05/2021</a:t>
            </a:fld>
            <a:endParaRPr lang="fr-FR" sz="2000" b="1" dirty="0">
              <a:ln>
                <a:solidFill>
                  <a:srgbClr val="0070C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dirty="0" smtClean="0">
                <a:ln>
                  <a:solidFill>
                    <a:srgbClr val="0070C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PPS   Lande   2021</a:t>
            </a:r>
            <a:endParaRPr lang="fr-FR" sz="2000" dirty="0">
              <a:ln>
                <a:solidFill>
                  <a:srgbClr val="0070C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8B7FED-F440-4F10-881A-835646857789}" type="slidenum">
              <a:rPr lang="fr-FR" sz="2000" b="1" smtClean="0">
                <a:ln>
                  <a:solidFill>
                    <a:srgbClr val="0070C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14</a:t>
            </a:fld>
            <a:endParaRPr lang="fr-FR" sz="2000" b="1" dirty="0">
              <a:ln>
                <a:solidFill>
                  <a:srgbClr val="0070C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llipse 6"/>
          <p:cNvSpPr/>
          <p:nvPr/>
        </p:nvSpPr>
        <p:spPr>
          <a:xfrm>
            <a:off x="1487714" y="348343"/>
            <a:ext cx="9216571" cy="6008007"/>
          </a:xfrm>
          <a:prstGeom prst="ellipse">
            <a:avLst/>
          </a:prstGeom>
          <a:noFill/>
          <a:ln w="368300" cmpd="dbl">
            <a:gradFill flip="none" rotWithShape="1">
              <a:gsLst>
                <a:gs pos="64000">
                  <a:srgbClr val="FF0000"/>
                </a:gs>
                <a:gs pos="55000">
                  <a:srgbClr val="FFFF00"/>
                </a:gs>
                <a:gs pos="58000">
                  <a:schemeClr val="accent1">
                    <a:lumMod val="45000"/>
                    <a:lumOff val="55000"/>
                  </a:schemeClr>
                </a:gs>
                <a:gs pos="77000">
                  <a:srgbClr val="FFC000"/>
                </a:gs>
                <a:gs pos="75000">
                  <a:srgbClr val="00B050"/>
                </a:gs>
              </a:gsLst>
              <a:path path="shape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751224" y="1472339"/>
            <a:ext cx="6689551" cy="361264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31410713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2DEBCE-F3D2-44C9-ACEC-725F52A7CDA1}" type="datetime1">
              <a:rPr lang="fr-FR" sz="2000" b="1" smtClean="0">
                <a:ln>
                  <a:solidFill>
                    <a:srgbClr val="0070C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24/05/2021</a:t>
            </a:fld>
            <a:endParaRPr lang="fr-FR" sz="2000" b="1" dirty="0">
              <a:ln>
                <a:solidFill>
                  <a:srgbClr val="0070C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dirty="0" smtClean="0">
                <a:ln>
                  <a:solidFill>
                    <a:srgbClr val="0070C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PPS   Lande   2021</a:t>
            </a:r>
            <a:endParaRPr lang="fr-FR" sz="2000" dirty="0">
              <a:ln>
                <a:solidFill>
                  <a:srgbClr val="0070C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8B7FED-F440-4F10-881A-835646857789}" type="slidenum">
              <a:rPr lang="fr-FR" sz="2000" b="1" smtClean="0">
                <a:ln>
                  <a:solidFill>
                    <a:srgbClr val="0070C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15</a:t>
            </a:fld>
            <a:endParaRPr lang="fr-FR" sz="2000" b="1" dirty="0">
              <a:ln>
                <a:solidFill>
                  <a:srgbClr val="0070C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llipse 6"/>
          <p:cNvSpPr/>
          <p:nvPr/>
        </p:nvSpPr>
        <p:spPr>
          <a:xfrm>
            <a:off x="1487714" y="348343"/>
            <a:ext cx="9216571" cy="6008007"/>
          </a:xfrm>
          <a:prstGeom prst="ellipse">
            <a:avLst/>
          </a:prstGeom>
          <a:noFill/>
          <a:ln w="368300" cmpd="dbl">
            <a:gradFill flip="none" rotWithShape="1">
              <a:gsLst>
                <a:gs pos="64000">
                  <a:srgbClr val="FF0000"/>
                </a:gs>
                <a:gs pos="55000">
                  <a:srgbClr val="FFFF00"/>
                </a:gs>
                <a:gs pos="58000">
                  <a:schemeClr val="accent1">
                    <a:lumMod val="45000"/>
                    <a:lumOff val="55000"/>
                  </a:schemeClr>
                </a:gs>
                <a:gs pos="77000">
                  <a:srgbClr val="FFC000"/>
                </a:gs>
                <a:gs pos="75000">
                  <a:srgbClr val="00B050"/>
                </a:gs>
              </a:gsLst>
              <a:path path="shape">
                <a:fillToRect l="50000" t="50000" r="50000" b="50000"/>
              </a:path>
              <a:tileRect/>
            </a:gradFill>
          </a:ln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Ellipse 7"/>
          <p:cNvSpPr/>
          <p:nvPr/>
        </p:nvSpPr>
        <p:spPr>
          <a:xfrm>
            <a:off x="1934817" y="1084943"/>
            <a:ext cx="8348870" cy="4688114"/>
          </a:xfrm>
          <a:prstGeom prst="ellipse">
            <a:avLst/>
          </a:prstGeom>
          <a:gradFill>
            <a:gsLst>
              <a:gs pos="94000">
                <a:schemeClr val="accent1">
                  <a:lumMod val="5000"/>
                  <a:lumOff val="95000"/>
                </a:schemeClr>
              </a:gs>
              <a:gs pos="72000">
                <a:schemeClr val="accent5">
                  <a:lumMod val="75000"/>
                </a:schemeClr>
              </a:gs>
              <a:gs pos="83000">
                <a:schemeClr val="accent5">
                  <a:lumMod val="50000"/>
                </a:schemeClr>
              </a:gs>
              <a:gs pos="83000">
                <a:srgbClr val="00B050"/>
              </a:gs>
              <a:gs pos="64000">
                <a:srgbClr val="FFFF00"/>
              </a:gs>
              <a:gs pos="25000">
                <a:srgbClr val="FFC000"/>
              </a:gs>
              <a:gs pos="47000">
                <a:schemeClr val="accent5">
                  <a:lumMod val="60000"/>
                  <a:lumOff val="40000"/>
                </a:schemeClr>
              </a:gs>
            </a:gsLst>
            <a:path path="circle">
              <a:fillToRect l="50000" t="50000" r="50000" b="50000"/>
            </a:path>
          </a:gradFill>
          <a:ln w="76200">
            <a:solidFill>
              <a:srgbClr val="FF0000"/>
            </a:solidFill>
          </a:ln>
          <a:effectLst>
            <a:glow rad="228600">
              <a:schemeClr val="accent6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ln>
                <a:solidFill>
                  <a:srgbClr val="FF0000"/>
                </a:solidFill>
              </a:ln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96416" y="1232452"/>
            <a:ext cx="7781525" cy="4373218"/>
          </a:xfrm>
          <a:prstGeom prst="ellipse">
            <a:avLst/>
          </a:prstGeom>
          <a:ln>
            <a:noFill/>
          </a:ln>
          <a:effectLst>
            <a:glow rad="228600">
              <a:schemeClr val="accent4">
                <a:satMod val="175000"/>
                <a:alpha val="40000"/>
              </a:schemeClr>
            </a:glow>
            <a:softEdge rad="112500"/>
          </a:effectLst>
        </p:spPr>
      </p:pic>
      <p:sp>
        <p:nvSpPr>
          <p:cNvPr id="2" name="Rectangle 1"/>
          <p:cNvSpPr/>
          <p:nvPr/>
        </p:nvSpPr>
        <p:spPr>
          <a:xfrm>
            <a:off x="2367992" y="2551837"/>
            <a:ext cx="7456015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dirty="0" smtClean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Broadway" panose="04040905080B02020502" pitchFamily="82" charset="0"/>
              </a:rPr>
              <a:t>Sexuellement vôtre</a:t>
            </a:r>
          </a:p>
          <a:p>
            <a:pPr algn="ctr"/>
            <a:r>
              <a:rPr lang="fr-FR" sz="5400" b="1" dirty="0" smtClean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Broadway" panose="04040905080B02020502" pitchFamily="82" charset="0"/>
              </a:rPr>
              <a:t> en Ariège N°1</a:t>
            </a:r>
            <a:endParaRPr lang="fr-FR" sz="5400" b="1" cap="none" spc="0" dirty="0">
              <a:ln w="6600">
                <a:solidFill>
                  <a:srgbClr val="FF0000"/>
                </a:solidFill>
                <a:prstDash val="solid"/>
              </a:ln>
              <a:solidFill>
                <a:srgbClr val="FFFFFF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dist="38100" dir="2700000" algn="tl" rotWithShape="0">
                  <a:schemeClr val="accent2"/>
                </a:outerShdw>
              </a:effectLst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592609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6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4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4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3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57</TotalTime>
  <Words>102</Words>
  <Application>Microsoft Office PowerPoint</Application>
  <PresentationFormat>Grand écran</PresentationFormat>
  <Paragraphs>64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Broadway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14</cp:revision>
  <dcterms:created xsi:type="dcterms:W3CDTF">2021-05-10T12:41:31Z</dcterms:created>
  <dcterms:modified xsi:type="dcterms:W3CDTF">2021-05-24T17:10:02Z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